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366" r:id="rId3"/>
    <p:sldId id="367" r:id="rId4"/>
    <p:sldId id="368" r:id="rId5"/>
    <p:sldId id="385" r:id="rId6"/>
    <p:sldId id="361" r:id="rId7"/>
    <p:sldId id="362" r:id="rId8"/>
    <p:sldId id="363" r:id="rId9"/>
    <p:sldId id="364" r:id="rId10"/>
    <p:sldId id="365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4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8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C6CC5-AC6D-4040-9B0D-8C256EF4F66D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26D36-DE89-F74B-9999-E21B6B5B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1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50:1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15262 8092 409 0,'0'0'7'16,"-8"-7"2"-16,8 7 1 15,-10-7 2-15,10 7 0 0,-14-3 0 16,14 3 2-16,-15 7-1 15,8 13-6-15,1 10-1 16,-1 12-6-16,1 12 0 16,-3 14 0-16,3 6 0 15,4 4 0-15,2-3 0 0,8-6 0 16,8-9 0-16,11-10 0 16,7-14 0-16,11-10 0 15,5-8 0-15,9-6 0 16,2-2 0-16,2 0 0 0,-6 4 0 15,-8 5 0-15,-6 6 0 16,-17 12 0-16,-13 10 0 16,-13 7 0-16,-14 6 0 15,-16 4 0-15,-7-4 0 0,-2-5 0 16,-9-11 0-16,9-13 0 16,-6-17-23-16,11-25-57 15,10-9-4-15</inkml:trace>
  <inkml:trace contextRef="#ctx0" brushRef="#br0" timeOffset="265.3996">15148 8238 431 0,'0'0'5'0,"0"0"1"16,0 0 1-16,3 5 1 15,9 2 1-15,11-3-1 16,7 2 2-16,12-6-1 0,11-3-4 16,6-7-2-16,8-5-5 15,1-10-13-15,3 0-62 16,0-6-3-16</inkml:trace>
  <inkml:trace contextRef="#ctx0" brushRef="#br0" timeOffset="495.0943">15939 8388 485 0,'0'0'4'16,"-17"-7"0"-16,4-13 2 0,0-9-1 16,-1-13 0-16,5-13-3 15,0-13-2-15,6-11 0 16,5-2 0-16,11-4 0 0,9 11-4 16,5 21-71-16,14 0-9 15</inkml:trace>
  <inkml:trace contextRef="#ctx0" brushRef="#br0" timeOffset="1004.0968">17330 8238 387 0,'0'0'8'0,"-6"-15"3"0,-5 0 4 15,-1 1 2-15,-6-6-2 16,2-1 3-16,-7-3 1 15,-5 6 2-15,-2 6-21 0,0 9 0 16,-2 14 0-16,2 13 0 16,-1 17 0-16,7 15 0 15,4 8 0-15,10 2 0 16,10 5 0-16,11-9 0 16,17-8 0-16,14-20-18 0,15-12-66 15,8-17-1-15</inkml:trace>
  <inkml:trace contextRef="#ctx0" brushRef="#br0" timeOffset="1499.1687">17789 8132 396 0,'0'0'8'0,"-13"-3"3"15,3 2 1-15,0-1 1 0,-1 0 2 16,-2 0-1-16,2 1 0 15,2-2 1-15,9 3-8 16,-14-7-3-16,14 7-2 16,-7-11-2-16,7 11 0 0,-7-12 0 15,7 12 0-15,-15-16 0 16,5 8 0-16,1-2 0 16,-1 3 0-16,-2 2 0 15,5 2 0-15,-4 1 0 0,11 2 0 16,-16-2 0-16,16 2 0 15,-10 0 0-15,10 0 0 16,-10 5 0-16,10-5 0 16,-13 14 0-16,8-2 0 0,-9 4 0 15,4 2 0-15,-6 6 0 16,-1 3 0-16,0 4 0 16,1 1 0-16,2 1 0 15,2 1 0-15,9 0 0 0,3-3 0 16,14-4 0-16,7-8 0 15,9-9 0-15,5-7 0 16,1-3-4-16,2-5 1 16,1-7 0-16,-8 0 0 0,-2 1 1 15,-7 10 1-15,0 1 1 16,-4 17-3-16,-1-3-8 16,4 3-40-16,-2 2-27 15,1-4-2-15</inkml:trace>
  <inkml:trace contextRef="#ctx0" brushRef="#br0" timeOffset="1880.9398">17926 8032 420 0,'-2'10'6'0,"4"12"2"15,7 13 1-15,7 13 2 16,7 12-2-16,5 9 1 0,6 11 0 15,8 0 1-15,-2-2-6 16,-2-11-1-16,-7-16-3 16,-7-10-1-16,-6-17 0 15,-11-14-1-15,-7-10-1 0,-10-18 0 16,-8-22-1-16,-6-17 1 16,-3-18-1-16,-1-13 1 15,3-12 0-15,5-1 0 0,7 1 1 16,7 9 0-16,8 11 0 15,18 22 1-15,9 19 1 16,7 18 1-16,7 21 0 16,6 8 3-16,-5 17 0 15,-6 14 1-15,-10 11 0 0,-11 4-4 16,-13 0-2-16,-8-2 0 16,-19-5 0-16,-6-16-7 15,-15-7-72-15,7-12-4 16</inkml:trace>
  <inkml:trace contextRef="#ctx0" brushRef="#br0" timeOffset="4287.4542">16075 9941 379 0,'0'0'9'15,"-7"-8"2"-15,-3 3 2 16,-4 4 1-16,-2 1 1 0,-6 9 0 16,-3 13 0-16,-4 10 1 15,3 16-8-15,-1 11-3 16,9 10-2-16,6 4-1 15,9-1-2-15,6 1 1 16,17-11-1-16,8-7 0 0,15-10 0 16,6-11-1-16,3-8 1 15,0-2-1-15,-3-2 1 16,-4 2 0-16,-12 8 0 0,-10 4 0 16,-17 6-1-16,-10 8 1 15,-19 6-1-15,-13-2 1 16,-9 3-4-16,-10-14-9 15,2-16-56-15,-4 8-12 16</inkml:trace>
  <inkml:trace contextRef="#ctx0" brushRef="#br0" timeOffset="5031.4311">16618 10579 340 0,'0'0'7'0,"0"0"2"16,0 18 3-16,5 6 0 15,5 10 3-15,8 12-1 16,6 13-1-16,5 10 3 0,6 6-9 16,3 2 0-16,-4-1-2 15,-4-10-1-15,-5-9-1 16,-15-15 0-16,-3-17-1 16,-7-25 0-16,-24-7-2 0,-2-31 0 15,-10-22 0-15,-1-22 0 16,-2-11-1-16,4-6 0 15,7-1 1-15,10 4 0 0,13 9 0 16,10 18 0-16,19 13 0 16,12 22 0-16,7 16 1 15,3 18 1-15,2 10-1 16,-7 18 1-16,-10 14-1 16,-5 12 1-16,-20 4-2 0,-6 4-1 15,-9 0-7-15,-16-13-12 16,0-12-30-16,-3-11-28 15,3-18-3-15</inkml:trace>
  <inkml:trace contextRef="#ctx0" brushRef="#br0" timeOffset="5268.995">16947 9728 468 0,'-3'10'4'0,"3"12"0"0,0 16 1 15,8 13 1-15,4 17 0 16,10 12 1-16,2 12 0 16,6 9-3-16,8-4-4 0,1-6 0 15,9-8-23-15,10-15-57 16,-14-12-2-16</inkml:trace>
  <inkml:trace contextRef="#ctx0" brushRef="#br0" timeOffset="5395.7667">17566 10576 241 0,'0'0'-16'0,"0"-15"-33"16,-1-7-5-16</inkml:trace>
  <inkml:trace contextRef="#ctx0" brushRef="#br0" timeOffset="5516.0567">17367 10118 410 0,'0'0'6'0,"-2"12"1"15,1 5 2-15,1 4-1 16,4 4 0-16,7 4 1 16,5-2-3-16,10 3-8 15,0-9-39-15,13-10-35 16,4-4-3-16</inkml:trace>
  <inkml:trace contextRef="#ctx0" brushRef="#br0" timeOffset="5683.972">17832 10043 455 0,'0'0'5'0,"0"0"1"16,-10 0 1-16,0 13 0 16,-5 11 2-16,-3 11-1 0,5 9 2 15,3 9-6-15,2 6-4 16,7 2 0-16,14-4 0 15,6-9 0-15,18-11 0 0,5-22-18 16,8-14-64-16,4-5-1 16</inkml:trace>
  <inkml:trace contextRef="#ctx0" brushRef="#br0" timeOffset="5949.1551">18308 10374 424 0,'0'0'1'0,"0"0"-2"16,-2-12-1-16,2-5-5 0,-10-12-20 16,5-11-44-16,1-8-1 15</inkml:trace>
  <inkml:trace contextRef="#ctx0" brushRef="#br0" timeOffset="6056.1144">18175 9849 434 0,'0'0'6'15,"-10"12"0"-15,2 6 1 0,0 3 0 16,1 1 0-16,5 7-3 15,2-5-5-15,7 6-22 16,16-7-53-16,5-6-3 16</inkml:trace>
  <inkml:trace contextRef="#ctx0" brushRef="#br0" timeOffset="6271.8457">18574 10276 368 0,'0'0'2'0,"0"-11"-1"15,-4-5 0-15,1-11 0 16,-5-10 1-16,0-11-1 16,5-3 2-16,-2-4 3 0,3 3 0 15,2 6 3-15,4 14 2 16,2 17 1-16,12 15 1 16,0 20 0-16,6 10-2 15,3 15-4-15,2-5-16 0,1 6-63 16,5-3-5-16</inkml:trace>
  <inkml:trace contextRef="#ctx0" brushRef="#br0" timeOffset="6884.0047">19035 9852 429 0,'0'0'4'0,"0"0"2"15,0 0 0-15,-10-8 1 16,10 8 0-16,-11-7 1 16,11 7 0-16,-9-6 2 15,9 6-4-15,0 0-2 16,-10-9-1-16,10 9 1 0,0 0-1 16,-13-4 0-16,13 4 0 15,0 0-3-15,-10-3 0 16,10 3 0-16,-10 0 0 15,10 0 0-15,0 0 0 0,-9 0 0 16,9 0 0-16,-11 0 0 16,11 0 0-16,-15 0 0 15,7 0 0-15,-1 3-2 0,-4 4 1 16,2 1-1-16,-2 6 0 16,0 3-1-16,0 9 1 15,3 3 0-15,-1 3-1 16,7 3 1-16,2 4-1 0,2-4 0 15,10-9 1-15,4-8 0 16,11-11 0-16,4-7 1 16,3-12 0-16,3-13-1 15,-1-6 2-15,-2-4-1 0,0 0 0 16,-5 5 1-16,-2 6 0 16,-9 11-1-16,5 10 1 15,-3 8 1-15,4 15 0 16,1 9 0-16,0 11 1 15,4 8 2-15,0 7 0 0,-1 4 1 16,-6 6 1-16,-5 5 1 16,-8 3 0-16,-7 2-7 15,-5 5 0-15,-14-1 0 0,-12 1 0 16,-1-7 0-16,-4-6 0 16,1-8 0-16,-7-19-23 15,8-10-59-15,2-11-3 16</inkml:trace>
  <inkml:trace contextRef="#ctx0" brushRef="#br0" timeOffset="10293.4723">16231 12581 351 0,'0'0'7'15,"0"18"3"-15,7 4 3 0,5 13 2 16,8 10 2-16,8 11 0 16,6 8 0-16,6 6 1 15,-2-2-5-15,-1-1-3 16,-4-13-3-16,-9-11-2 0,-10-14-2 16,-12-12-1-16,-14-16-1 15,-11-9-2-15,-15-21 0 16,-4-15-2-16,-9-17-1 0,-4-16 1 15,-2-9 0-15,11 0 1 16,5 0 0-16,15 2 2 16,16 10-1-16,13 10 2 15,24 18 0-15,15 14 0 0,22 13 0 16,8 8 0-16,4 11 0 16,-3 14 0-16,-3 12 0 15,-15 14 0-15,-13 6-1 16,-19 8-2-16,-19-4-7 15,-5 4-23-15,-16-5-46 0,-7-12-3 16</inkml:trace>
  <inkml:trace contextRef="#ctx0" brushRef="#br0" timeOffset="10939.6277">16907 12909 353 0,'0'0'5'16,"0"13"3"-16,9-1 3 0,2-1 1 15,2-2-1-15,7-2 1 16,-2-5 0-16,6-7 0 16,-3-16-5-16,-1-7-3 15,-9-10-1-15,-4-3-1 16,-7-2 1-16,-9-1 0 0,-4 5 1 16,-10 8 3-16,-1 11 1 15,-3 6 0-15,2 14 0 16,5 5-1-16,5 14-1 15,9 6-1-15,6 1-5 0,8 4-7 16,9-12-24-16,12-4-49 16,7-6-3-16</inkml:trace>
  <inkml:trace contextRef="#ctx0" brushRef="#br0" timeOffset="11391.6572">17111 12097 439 0,'0'0'3'16,"0"22"2"-16,0 8 1 15,11 15 1-15,3 12-1 16,7 14 1-16,5 8 0 0,6 9 1 16,3-1-4-16,1-8-5 15,10-5-18-15,-8-19-56 16,-1-15-5-16</inkml:trace>
  <inkml:trace contextRef="#ctx0" brushRef="#br0" timeOffset="12158.5308">17525 12462 361 0,'0'0'5'15,"0"10"2"-15,0 3 0 0,5 3 2 16,3 2-1-16,5 3 0 16,1 1 0-16,6-5 0 15,-2-5-5-15,6-9-1 16,1-6-1-16,-4-13 0 0,-2-9 0 16,-2-4-1-16,-2 0 1 15,1 5-1-15,1 11 1 16,4 10 0-16,5 9 1 15,4 18 2-15,8 12-1 16,4 12 3-16,2 7 0 0,-1 3 1 16,-6 2 1-16,-3 0-1 15,-11 0 0-15,-10 2-1 16,-11-3 0-16,-6 2-2 0,-17-3-1 16,-9-3-1-16,-4-8-2 15,-3-6-3-15,-6-14-6 16,4-10-22-16,13-16-48 15,-10-14-2-15</inkml:trace>
  <inkml:trace contextRef="#ctx0" brushRef="#br0" timeOffset="12573.461">18171 11615 413 0,'0'0'6'16,"-19"11"2"-16,4 10 1 16,-3 5 2-16,-2 17 0 0,0 14 1 15,1 21 0-15,5 13 0 16,11 13-5-16,11 8-2 15,13 5-2-15,15-7-1 16,13-8-4-16,10-17-4 0,12-13-18 16,6-22-54-16,1-21-5 15</inkml:trace>
  <inkml:trace contextRef="#ctx0" brushRef="#br0" timeOffset="12915.1384">18737 12428 384 0,'0'0'2'16,"0"0"-1"-16,0 0 0 15,-10-12 0-15,2-11-1 16,-5-17 0-16,-6-14 0 16,-4-18 2-16,-3-12 0 0,4-6 3 15,2-1 2-15,7 10 1 16,6 12 2-16,8 25 1 16,17 24 1-16,14 27-2 15,10 30-1-15,10 19-2 0,4 11-2 16,6 14-4-16,-7-1-15 15,-2 2-59-15,-4-7-5 16</inkml:trace>
  <inkml:trace contextRef="#ctx0" brushRef="#br0" timeOffset="13100.1012">18688 12248 466 0,'0'0'4'15,"0"0"-2"-15,0 0 1 16,0 0 0-16,9-15 0 16,12-2-1-16,8-10-3 15,15-2-5-15,6-17-27 0,8-3-45 16,20-4 0-16</inkml:trace>
  <inkml:trace contextRef="#ctx0" brushRef="#br0" timeOffset="13510.0134">18700 11505 379 0,'0'0'4'0,"12"13"0"15,4-1 0-15,13 8 1 16,17 5 2-16,11 1 2 15,13 8 0-15,18 4 2 16,8 1-1-16,3 3-1 0,2 1 0 16,-7 3-1-16,-6 1-1 15,-17 10-1-15,-16 6 0 16,-15 5-2-16,-20 5 0 0,-19 6-3 16,-6 1-3-16,-15 0-16 15,-11-5-59-15,-2-10-3 16</inkml:trace>
  <inkml:trace contextRef="#ctx0" brushRef="#br0" timeOffset="13900.2966">19826 11328 451 0,'0'0'3'0,"2"19"1"0,8 7 1 15,5 16 0-15,11 8 1 16,7 8 0-16,5 6 1 16,4 6 0-16,5-8-4 0,-3-5-5 15,-7-12-9-15,0-23-48 16,-11 0-20-16,-12-3-3 15</inkml:trace>
  <inkml:trace contextRef="#ctx0" brushRef="#br0" timeOffset="14059.4665">19826 11792 448 0,'0'0'0'0,"0"0"1"15,0 0-1-15,16-2 1 16,2-3-1-16,8-7 0 15,10-7-2-15,14-3-7 16,2-12-24-16,16 1-40 0,8 0-3 16</inkml:trace>
  <inkml:trace contextRef="#ctx0" brushRef="#br0" timeOffset="14576.1961">20572 11497 422 0,'0'0'2'0,"0"0"0"16,-1-4 2-16,1 4 1 0,-3-11 1 15,3 11 1-15,-6-17 2 16,1 6 1-16,5 11-1 16,-9-15-1-16,9 15-1 0,-10-12-1 15,10 12 0-15,-11-5-3 16,11 5 0-16,-13-7-1 15,13 7-2-15,-13-3 0 16,13 3 0-16,-14-2 0 16,14 2 0-16,-16-3 0 0,16 3 0 15,-14-2 0-15,14 2 0 16,-16-2 0-16,16 2 0 16,-13-2 0-16,13 2 0 15,-13 0 0-15,13 0 0 0,-14 0 0 16,14 0 0-16,-9 4-3 15,9-4 2-15,-12 11-1 16,12-11 1-16,-13 11-1 16,13-11 1-16,-13 19 0 0,6-8 0 15,1 4 1-15,3 1-1 16,-1 1 1-16,4 4 0 16,0 1 0-16,7-5 0 0,4-2 0 15,5-5 0-15,5-4 0 16,2-6 1-16,2-3-1 15,4-8-1-15,-2-2-1 16,-2 4-3-16,2 4-10 16,-3-4-26-16,-2 9-38 0,2 2-2 15</inkml:trace>
  <inkml:trace contextRef="#ctx0" brushRef="#br0" timeOffset="14819.8974">21011 11490 421 0,'0'0'0'16,"0"0"-6"-16,-7-8-17 16,7-9-46-16,-2-4-3 0</inkml:trace>
  <inkml:trace contextRef="#ctx0" brushRef="#br0" timeOffset="14945.64">20645 11136 452 0,'0'0'1'0,"-3"15"1"0,2-3-1 15,1 3 1-15,8 1-3 16,1-2-6-16,12-2-23 16,5-2-44-16,-1-10-3 15</inkml:trace>
  <inkml:trace contextRef="#ctx0" brushRef="#br0" timeOffset="15169.9554">20800 10590 446 0,'0'0'5'15,"0"0"3"-15,0 20 1 16,14 10 1-16,10 15 1 0,9 14 0 16,8 14 0-16,8 11-11 15,9 12 0-15,2 0 0 16,0 2 0-16,-5-12 0 15,-1-4 0-15,-14-16-72 0,-5-16-12 16</inkml:trace>
  <inkml:trace contextRef="#ctx0" brushRef="#br0" timeOffset="15559.9093">20618 11554 417 0,'0'0'3'16,"6"11"1"-16,0 1 0 15,6 1 0-15,2 1-1 16,10 3-15-16,3-6-57 0,2-6-1 16</inkml:trace>
  <inkml:trace contextRef="#ctx0" brushRef="#br0" timeOffset="16865.5323">22063 10821 357 0,'0'0'6'15,"0"0"5"-15,0 0 1 16,0 0 2-16,-8-2 2 0,8 2 1 16,-9-9 1-16,9 9 1 15,-6-14-5-15,6 14-3 16,-12-16-3-16,7 8 0 16,5 8-8-16,-14-12 0 0,14 12 0 15,-15-6 0-15,8 6 0 16,7 0 0-16,-16 3 0 15,6 2 0-15,1 8 0 16,-1-2 0-16,-1 8 0 0,2 0-4 16,2 4 2-16,-1 1 0 15,2-1 0-15,5 0 1 16,1-6 0-16,3-5 1 16,8-5 0-16,2-5 0 0,2-2 1 15,1 0-1-15,4-6 1 16,-5 6-1-16,0 0 1 15,-5 3-1-15,-3 6 0 16,-3 2 0-16,-3 1 0 0,-1 1-1 16,-1-4 1-16,1-9-1 15,-6 11-1-15,6-11 1 16,0 0-1-16,0 0 1 16,0 0-1-16,1-7 1 0,-1 7 0 15,10-7 1-15,-10 7 0 16,11-14 1-16,-4 1 0 15,-1-6 0-15,0-1 0 0,0-6 0 16,-2 2-2-16,0 0 1 16,-2 1 0-16,-2 7 0 15,0 2 0-15,0 14 1 16,-5-8 0-16,5 8 0 16,0 0 0-16,-8 0 0 0,8 0 0 15,0 0-1-15,0 0 1 16,-6 10-2-16,6-10 2 15,0 0-1-15,0 14 0 16,0-4 0-16,0 2 0 0,1 5 1 16,5 3-1-16,0-1 1 15,3 3 0-15,3-5-1 16,3 0 1-16,6-10 0 0,1-6 0 16,6-5 0-16,3-14 0 15,3-2-1-15,5-14-1 16,-1-2 0-16,-6-1 0 15,-3-2-1-15,-4 3 1 0,-11 0 0 16,-7 0-1-16,-10 4 1 16,-14 1-1-16,-10 4 0 15,-9-4 0-15,-13 5-1 16,-7-3-1-16,-12 2 1 16,-5 2 0-16,-8 10 3 0,1 9 1 15,0 9 2-15,5 24 1 16,8 16 1-16,14 22 1 15,18 19-1-15,16 15 0 16,19 16-3-16,20 0-2 0,18-1 0 16,14-6 0-16,16-12 0 15,13-18 0-15,5-14 0 16,4-22 0-16,8-13-17 16,-6-20-63-16,0-12-2 0</inkml:trace>
  <inkml:trace contextRef="#ctx0" brushRef="#br0" timeOffset="17531.7277">22501 10190 412 0,'0'0'5'15,"-9"5"2"-15,9-5 0 16,-14 9 1-16,14-9-2 15,-13 6 1-15,13-6 0 0,0 0-1 16,0 0-4-16,0-11-2 16,15 2-1-16,5 0 1 15,4 2 2-15,4-1 0 16,3 6 2-16,2 2 1 0,-1 4 0 16,-3 7 1-16,-1 11-1 15,-6 4 0-15,-6 7 0 16,1 4-2-16,-6 1 0 15,-3-1-3-15,2-1 0 16,2-7 0-16,2-6 0 0,5-3 0 16,5-7-2-16,1-4 0 15,3-1 1-15,-4 4 0 16,-1 2 2-16,-9 5 0 16,-2 3 1-16,-9 7 0 0,-4 1-2 15,-9 1 0-15,-4-5-4 16,1-1-16-16,-5 1-52 15,5-20-10-15</inkml:trace>
  <inkml:trace contextRef="#ctx0" brushRef="#br0" timeOffset="17776.2891">23097 10122 464 0,'0'0'4'15,"-11"0"1"-15,11 0-1 16,-15-21 1-16,6-2 0 16,2-12 0-16,-1-9 0 15,-3-14-3-15,8-2-7 0,-1-10-15 16,-1 9-57-16,5 5-3 15</inkml:trace>
  <inkml:trace contextRef="#ctx0" brushRef="#br0" timeOffset="18396.2559">22795 11725 395 0,'0'0'5'15,"0"0"0"-15,0 0 1 0,0 0 1 16,8 0 1-16,3-10 1 16,3-9 0-16,3-6 0 15,1-8-5-15,2-1-1 16,-2-5-2-16,-2 3 0 0,-4 4-1 15,-11 3 2-15,-1 15 0 16,-8 11 3-16,-7 3 0 16,-4 17 3-16,1 12 0 0,1 3 0 15,4 7 0-15,9 3-5 16,4-2-3-16,11-2 0 16,10-8 0-16,13-9 0 15,6-14 0-15,15-7-27 0,2-9-53 16,4-13-3-16</inkml:trace>
  <inkml:trace contextRef="#ctx0" brushRef="#br0" timeOffset="18923.0852">23177 11493 385 0,'0'0'4'0,"0"0"2"15,3 17 2-15,4-1 2 16,3 2 1-16,2 6 1 0,3 1-1 15,3 0 1-15,-2 0-4 16,1-9-2-16,-1-7-2 16,-3-13-2-16,-6-13 0 0,-3-12-2 15,0-9 0-15,-4-4-1 16,1-5 1-16,4 4-1 16,0 7 1-16,6 12 0 15,7 15 0-15,0 9 0 16,7 18 1-16,3 7 0 0,4 1-3 15,6 8-25-15,-3-5-49 16,-4-5-1-16</inkml:trace>
  <inkml:trace contextRef="#ctx0" brushRef="#br0" timeOffset="19327.1606">23616 10885 428 0,'0'0'4'0,"-1"11"2"16,2 4 0-16,7 8 1 0,11 8 2 16,3 10 0-16,7 7 1 15,6 6 1-15,3 2-2 16,-1-1-3-16,-2-2 0 0,-4-7-6 15,-8-6 0-15,-4-10 0 16,-11-11 0-16,-6-4 0 16,-2-15 0-16,-11 3 0 15,-7-6 0-15,-8-9 0 0,-3 2 0 16,-4-1 0-16,0 4 0 16,0 4 0-16,3 3 0 15,4 9 0-15,5 3 0 0,12 4 0 16,8 2 0-16,6-1 0 15,15-5 0-15,5-6 0 16,8-3 0-16,4-7-11 16,8-9-38-16,-1-5-32 15,-2-3-3-15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29T15:21:55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17169 14225 127 0,'0'0'4'0,"0"0"2"0,0 0 1 15,0 0 0-15,0 0 3 0,-5-11-2 16,5 11 1 0,0 0 0-16,-2-14-3 0,2 14-3 15,0 0-1-15,0 0 1 16,-4-8-2-16,4 8 1 15,0 0 0-15,0 0-1 16,0 0 1-16,0 0 2 0,-8 5 3 16,8-5 2-1,0 0 2-15,0 0 3 0,0 0 0 16,-1-6 3-16,1 6 1 0,0 0-2 15,-2-9 1 1,2 9-3-16,0 0-1 0,0 0-1 16,0 0-1-16,0 0-2 15,0 0-2-15,0 0-2 0,0 0 0 16,0 0-2-1,0 0 0-15,0 0-1 0,0 0 1 16,0 0 1 0,0 0 0-16,0 0 0 0,0 0 0 15,0 0 0-15,-5 4 0 0,5-4-1 16,-5 16 0-16,4-6-1 15,0 2-1-15,1-1 0 16,0 0 0-16,0 1-1 16,0-1 1-16,0 0 0 0,2-2-1 15,-2 1 0 1,3-1 1-16,-2-1 0 0,-1-8-1 15,2 17 1-15,-2-8-1 0,0-9 0 16,0 16 1 0,0-7-1-16,0-9 0 0,0 17 0 15,0-17 0-15,0 14 1 16,0-14-1-16,0 12 0 0,0-12 0 15,0 15 0 1,0-15 0-16,0 14 1 0,0-14-1 16,0 18 0-1,0-9 1-15,0-9-1 0,0 17 0 16,0-17 1-16,0 14-1 0,0-14 0 15,0 15 0-15,0-15 0 16,0 14 0-16,0-14-1 16,3 15 1-16,-3-15 0 15,7 12 0-15,-7-12 0 0,3 8 0 16,-3-8 1-1,0 0-1-15,5 11 0 0,-5-11 0 16,0 0 0 0,0 0 0-16,1 10 0 0,-1-10 0 15,0 0 0-15,0 0 0 0,0 0 0 16,5 9 0-16,-5-9 0 15,0 0 0-15,0 0 0 0,0 0 0 16,3 9 1 0,-3-9-1-16,0 0 0 0,0 0-1 15,0 0 1 1,0 0 0-16,0 9-1 0,0-9 1 15,0 0 0-15,0 0-1 0,0 0 1 16,0 0-1-16,0 0 1 16,0 0-1-16,6 9 1 15,-6-9 0-15,0 0 0 16,0 0 0-16,0 0 0 0,0 0 0 15,0 0 0 1,0 0-1-16,0 0-1 0,3 10 1 16,-3-10-1-16,0 0 1 15,0 0-1-15,0 0 1 16,0 0 0-16,11 1 0 0,-11-1 1 15,0 0-1-15,0 0 1 16,8-6 0-16,-8 6 0 0,0 0 1 16,0 0-2-1,0 0 1-15,0 0 0 0,2-11 0 16,-2 11 0-1,0-8 0-15,0 8-1 0,3-15 1 16,-3 15 0-16,4-17-1 16,-1 7 2-16,-1 1-1 0,1-1 0 15,-1 0 0-15,-2 1 0 0,0-1 0 16,0-2 0-1,0 1 0-15,0-1-1 0,-2 1 1 16,-1-3-1 0,2 4 1-16,0-1-1 0,1 0 0 15,-1 1 0 1,1 1-1-16,0 9 0 0,-2-18 0 0,2 9 1 15,0-1-2-15,0 1 1 16,-1-1 0-16,1 1 1 16,0 0 0-16,-1 0-1 0,0 1 1 15,1 8 0 1,-2-16 0-16,2 16 0 0,-2-14 0 15,2 14 1 1,-2-12-1-16,2 12 0 0,-3-11 0 16,3 11 0-16,-1-9-1 15,1 9 1-15,-1-11 0 16,1 11 0-16,-1-13 1 0,1 13-1 15,0-12 1-15,0 12 0 16,-1-9 0-16,1 9 0 0,0 0-1 16,0 0 1-1,-3-10-1-15,3 10 0 0,0 0 0 16,0 0 0-1,0 0 1-15,0-8-1 0,0 8 0 0,0 0 1 16,0-9 0 0,0 9-1-16,0 0 1 0,0 0 0 15,0-10 0-15,0 10-1 0,0 0 1 16,0 0 0-1,0 0 0-15,-5 5 0 0,5-5 0 16,0 0 0 0,0 10 0-16,0-10 0 0,0 0 0 15,0 0 0-15,0 9 0 16,0-9 0-16,0 0 0 15,0 0 0-15,0 10 0 0,0-10 0 16,0 0 0-16,0 10 0 16,0-10-3-16,0 0-9 0,0 22-48 15,0-22-10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44:58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21247 12200 236 0,'0'0'6'0,"0"0"2"15,-3-15 2-15,3 15 2 16,-4-13 2-16,4 13 3 15,-5-17 1-15,5 17 1 0,-10-12-3 16,10 12-1-16,-8-4-1 16,8 4-3-16,-12 0-1 15,12 0-3-15,-13 7-2 16,13-7-1-16,-15 14-2 16,15-14-1-16,-17 15 0 0,17-15 0 15,-16 14-1-15,5-6 1 16,-2 0 0-16,5 0-1 15,-5 1 1-15,0 2 0 0,0 3-1 16,-1-2 1-16,1 5-1 16,-1-2 1-16,0 4-1 15,1-2 1-15,2 3 0 16,-1-1 0-16,5 0 1 0,-2-1-2 16,5 2 0-16,-4-2 1 15,4 1 0-15,3 1 0 16,-1 0 0-16,2-1 0 15,0 2-1-15,0-1 1 0,0 0 0 16,3 2-1-16,2-1 1 16,1 4-1-16,-3-4 1 15,5 3-1-15,-2-3 0 16,0 3 1-16,4 0-1 0,-2-2 0 16,3 0 1-16,1 0-1 15,-4 0 1-15,4 1 0 16,-1-3 0-16,-2 0 0 15,3 1-1-15,-1-4 1 0,-2 0 0 16,3-2-1-16,-2-1 0 16,1-2 0-16,0-1 1 15,0-2-1-15,4 2 0 16,-2-3 0-16,2-1 0 0,1 1 1 16,2-1-1-16,1-2-1 15,0-1 1-15,2-3 1 16,-2-1-1-16,3-1 0 15,0-7 0-15,0-5 1 0,0-4-1 16,-1-6 1-16,2-4-1 16,2-5 0-16,0-2 0 15,-1-2 0-15,0-3 0 16,-4-2 0-16,4 0 0 0,-4-3-1 16,-3 0 2-16,-2-2 0 15,-6 0 0-15,-5-5 0 16,-4-1 0-16,-3-3 0 15,-9 2 0-15,-9-2 0 0,-6 2 0 16,-4 6-1-16,-5 3 0 16,1 9 0-16,-4 6-2 15,1 9 0-15,-1 14-1 16,4 6-2-16,0 12-2 0,4 13-3 16,-1-7-12-16,-6 9-53 15,15 0 0-15</inkml:trace>
  <inkml:trace contextRef="#ctx0" brushRef="#br0" timeOffset="667.7345">21254 11494 275 0,'0'0'7'0,"0"0"3"15,0 0 3-15,0 0 1 16,-13 6 3-16,13-6 1 0,-9 5 2 16,9-5 1-16,-13 9-6 15,7 0-3-15,1 6-2 16,0 4-3-16,3 1-1 15,0 4-2-15,2-2-2 16,3-1-1-16,6-1 0 0,4-5-1 16,6-6-1-16,3-4 1 15,3-5-1-15,3 0-1 16,2 0 1-16,-2 0-1 16,-1 3 1-16,-4 6 0 0,-7 5 0 15,0 6 0-15,-10 6 1 16,-4-1-2-16,-2 3-5 15,-3-6-9-15,-4-11-44 0,2 2-13 16</inkml:trace>
  <inkml:trace contextRef="#ctx0" brushRef="#br0" timeOffset="919.4589">21234 11473 400 0,'0'0'0'0,"0"0"1"15,0 0 0-15,0 0 0 0,-3-8 0 16,4-6-2-16,10-2-6 15,0-9-12-15,5-3-47 16,7-2-4-16</inkml:trace>
  <inkml:trace contextRef="#ctx0" brushRef="#br0" timeOffset="1191.3125">21499 11376 427 0,'0'0'3'0,"0"0"-1"15,-8-12 1-15,4-2 0 16,-2-6 1-16,2-3-1 15,0-7 0-15,3-5-3 16,0-2-9-16,4 0-25 16,17 5-40-16,-7-1-3 0</inkml:trace>
  <inkml:trace contextRef="#ctx0" brushRef="#br0" timeOffset="2521.7271">20656 13868 295 0,'0'0'5'0,"0"0"2"16,-11-2 3-16,11 2 3 0,-17-8 0 16,6 1 2-16,-5 3 2 15,-1-1 1-15,-5 2-5 16,0 3-3-16,-2 0-2 0,-2 7-1 15,-1 7 0-15,-3 8-3 16,3 5 1-16,3 10 0 16,1 6 0-16,4 8 0 15,10 5 0-15,4 6 0 0,6 1-1 16,12-2 0-16,9-6-2 16,9-7 0-16,5-13-1 15,8-14-1-15,3-15 0 16,4-14-1-16,-1-17 0 0,-5-12 0 15,-2-7-1-15,-7-9 1 16,-7-3 0-16,-10-5-1 16,-10 3 1-16,-9-2 0 15,-10 4 0-15,-9 2 1 0,-9 6 0 16,-2 7 0-16,-4 7 0 16,2 12 0-16,-1 11-1 15,5 11-4-15,4 9-11 16,9-1-51-16,8 18-11 15</inkml:trace>
  <inkml:trace contextRef="#ctx0" brushRef="#br0" timeOffset="3641.0223">20878 14216 323 0,'0'0'4'0,"0"0"4"16,0 0 3-16,9 0 2 15,1 0 0-15,6-2 2 16,4 0-2-16,10 1 0 16,7-4-2-16,1 4-7 0,5-4-6 15,7 5-18-15,3-3-51 16,1-2-1-16</inkml:trace>
  <inkml:trace contextRef="#ctx0" brushRef="#br0" timeOffset="7793.9814">21526 13847 104 0,'0'0'14'0,"0"0"8"16,0 0 5-16,0 0 3 15,-1 9 2-15,1-9-2 16,0 0 1-16,-9 9 1 16,9-9-14-16,0 0-6 0,0 0-6 15,-19 3-3-15,19-3-1 16,-17 3-5-16,6 2-5 15,0 1-14-15,-5-1-30 16,6 8-16-16</inkml:trace>
  <inkml:trace contextRef="#ctx0" brushRef="#br0" timeOffset="8101.3563">21679 13808 361 0,'0'0'2'0,"0"0"0"0,0 0-2 15,0 0-5-15,-8-7-18 16,1-3-40-16,6 0-4 16</inkml:trace>
  <inkml:trace contextRef="#ctx0" brushRef="#br0" timeOffset="8973.3023">21429 13890 329 0,'0'0'3'0,"0"0"2"0,-5 5 2 16,5-5 1-16,-10 5 1 16,10-5 4-16,-10 7 2 15,10-7-1-15,-10 2-1 16,10-2-2-16,0 0-2 15,-11 0-1-15,11 0-1 0,1-7-3 16,-1 7-2-16,19-18-1 16,-6 7 0-16,6 0-1 15,5-5 0-15,-1 3 1 16,4-1-1-16,-4 3 0 0,3 1 1 16,-3 3-1-16,0 4 2 15,-8 3 0-15,0 8 0 16,-4 4 0-16,-4 5 1 15,-2 7 0-15,-3 3 0 0,-2 2 0 16,0 1 0-16,-7-1-1 16,3-3 0-16,-1-1-1 15,2-7-1-15,2-4 0 0,1-3 0 16,0-11 0-16,13 8-1 16,3-6 1-16,3-1-1 15,3 2 0-15,0 0 1 16,-1 3 1-16,0 4 0 15,-5 6-1-15,-1 2 1 0,-7 6-1 16,-6 0 1-16,-3 3-1 16,-8-2-1-16,-5-2-5 15,-5-8-7-15,-1-8-46 16,-4-2-20-16,-2-3-3 0</inkml:trace>
  <inkml:trace contextRef="#ctx0" brushRef="#br0" timeOffset="9329.7906">21838 13816 419 0,'0'0'6'16,"0"0"1"-16,0 0 1 0,-4-6 1 15,4 6 0-15,-6-21 0 16,2 6 0-16,-1-7 0 15,4-2-5-15,1-7-1 16,0-3-3-16,0 2-4 16,0-8-12-16,0 9-52 15,6 4-3-15</inkml:trace>
  <inkml:trace contextRef="#ctx0" brushRef="#br0" timeOffset="10947.3177">19594 13837 188 0,'0'0'6'16,"-7"0"6"-16,7 0 6 15,-9 0 3-15,9 0 4 16,-12 0 3-16,12 0 0 0,-11 0 1 16,11 0-4-16,0 0-5 15,-11 0-5-15,11 0-4 16,-15 0-4-16,7 2-2 16,-3-2-2-16,1 2-1 0,-3-1-1 15,-3-1 0-15,-3 2-1 16,1 0 0-16,-3-1 1 15,-2 3-1-15,4-1 0 16,-5 3 0-16,4 2 0 0,-2 0 0 16,5 0 0-16,1 2 0 15,2 3 0-15,1 1 0 16,4 5 1-16,4 3 0 16,2 5 1-16,3 5 0 0,2 5 0 15,9 3 1-15,2 3 1 16,6 3 0-16,8 0 0 15,1-7-1-15,2-4 0 16,7-9-1-16,1-11 0 0,1-12-1 16,-1-7 0-16,4-15-1 15,-6-12 1-15,-4-11-1 16,-3-4 1-16,-6-7-1 16,-7-2-1-16,-6-3 1 0,-10 2-1 15,-5 3 0-15,-11 3 0 16,-9 9-1-16,-6 7 0 15,-5 12 0-15,-5 9 0 16,1 13-3-16,-3 2-5 0,7 15-17 16,11 4-49-16,-3 4-2 15</inkml:trace>
  <inkml:trace contextRef="#ctx0" brushRef="#br0" timeOffset="11867.0065">19288 14320 304 0,'0'0'6'0,"0"0"0"0,0 0 3 15,0 5-2-15,0-5 1 16,0 12-1-16,0 1-1 16,-1 1 0-16,-2 10-5 15,-3 5-2-15,1 8 0 0,-3 10 0 16,-3 7 0-16,-1 19 2 16,-3 10 2-16,-4 11 2 15,-4 8 0-15,3 11 2 16,0 5 0-16,-2 6-2 0,2 6 1 15,5-3-2-15,-1-2 1 16,3 1 1-16,0 0 2 16,-2-6-1-16,-1-7 2 15,4-9-1-15,-4-13 0 0,5-15-5 16,-6-17-14-16,9-24-41 16,2-14-23-16,6-21-1 15</inkml:trace>
  <inkml:trace contextRef="#ctx0" brushRef="#br0" timeOffset="12797.4458">18442 17050 311 0,'0'0'5'0,"0"0"3"16,0 0 1-16,0 12 1 16,0-12 0-16,0 0 2 15,0 0 0-15,0 0 1 16,-4-7-5-16,4-7-2 16,0-3-3-16,3-3 0 0,5-2-1 15,-1-2 0-15,2 0-1 16,5 2-1-16,1 1 0 15,5 4 1-15,0 3 0 16,3 3 0-16,1 7 1 0,1 4 1 16,2 4 1-16,-1 9 0 15,2 8 1-15,-1 5 0 16,-1 9 0-16,-5 5-1 16,1 4 1-16,-1 5-1 0,-8 0-1 15,-5-24-2-15,-6 3 0 16,-1-3 0-16,-1 2-2 15,0-3 0-15,-2-1-2 16,-7-5 0-16,1-2-1 16,0-3 2-16,-2-2-1 0,-4 1 3 15,0-7 1-15,2-5 3 16,12 0 0-16,-1-24 2 16,12 6 1-16,14 6 0 15,7 6 1-15,5 6-3 16,-21 0-4-16,4 3-3 0,-2 3-8 15,0-2-25-15,-1 1-44 16,1 0-3-16</inkml:trace>
  <inkml:trace contextRef="#ctx0" brushRef="#br0" timeOffset="13196.3542">19043 16854 381 0,'0'0'4'15,"0"0"2"-15,0-9 1 16,1-3 1-16,1-5-1 15,-1-8 2-15,2-6 1 0,5-6-2 16,-2-6-9-16,8-6-45 16,1 6-25-16,1 2-4 15</inkml:trace>
  <inkml:trace contextRef="#ctx0" brushRef="#br0" timeOffset="37527.9952">21063 9740 405 0,'0'0'1'16,"-14"3"1"-16,-1-3 1 15,-1 4 0-15,-6-3 0 16,-7 1 1-16,-3 1-1 15,-7 0 1-15,4-3 0 0,-4 0-1 16,-2 2 0-16,3 1 1 16,-4 0 0-16,0 0 1 15,2-1 0-15,-6-2 1 0,4 0-1 16,-6 0 0-16,-3 0-1 16,0 0 0-16,-6 0-1 15,-2-2 0-15,-3 2-1 16,1 0-1-16,-3 0 0 0,0 0 0 15,-1 0 0-15,-1 0 0 16,2 0 0-16,0 2-1 16,-1 1 1-16,-3-3 0 15,0 5 0-15,0-2-1 16,-4 3 1-16,-2 1 0 0,5 1 0 16,-4 4 0-16,0 3-1 15,4 1 1-15,-1 1-1 16,4 7 1-16,3-1 0 0,0 5-1 15,1 4 0-15,3 2 1 16,7 4-1-16,-2 5 0 16,1 0 0-16,4 2 0 15,-3-1 1-15,8 2 0 0,-2-1-1 16,2-3 1-16,4-1-1 16,0-1 1-16,0-3 1 15,3 2-2-15,1 2 0 16,-1 0 0-16,1 0 0 0,-1 5 0 15,5 0 0-15,-1 1 0 16,2 0-2-16,0-2 2 16,6 0 0-16,-1-3 0 15,1-2 0-15,4-4 0 0,1-1 0 16,4-4 0-16,3-2 2 16,-1-2-2-16,4-2 0 15,4 4 0-15,1-1 0 16,-3 1 0-16,6 5 0 15,0-1 0-15,0 3 0 0,-1 0 0 16,-1 3 0-16,1-3 0 16,2 0 0-16,-4 1 0 15,2-4 0-15,0 0 0 0,2-1 0 16,-3-1 0-16,4-1 0 16,0 3 0-16,0 1 0 15,2-1 0-15,2 1 0 16,1 3 0-16,-2-1 0 0,0 0 0 15,-3 3 0-15,1 0 0 16,0-6 0-16,-1 1 0 16,0 2 0-16,0-3 0 15,-2 0 0-15,2 2 0 0,-4 0 0 16,-1 3 0-16,2 2 0 16,-2 1 0-16,1 4 0 15,-4-2 0-15,2 5 0 16,-1 0 0-16,-1-2 0 0,5 3 0 15,-1-3 0-15,0 4 0 16,3-1 0-16,1 1 0 16,0 5 0-16,4-1 0 15,2 4 0-15,1 1 0 0,4 4 0 16,3-3 0-16,1 2 0 16,2-3 0-16,5 1 0 15,3-6-2-15,1 1 1 16,3-2 0-16,3-2 0 0,0-2 0 15,3-2 0-15,-2-3 0 16,4 0 0-16,-1 2 1 16,1-5 0-16,0 3 0 0,6-2 0 15,-1 0 1-15,4 1-1 16,1 3 0-16,-1-2-1 16,3 0 1-16,-2 2 0 15,2-2 0-15,-1 4 0 16,-3-1-1-16,4 0 2 15,-4 2-1-15,3-1 1 0,0-1 0 16,2-1-1-16,-1 1 1 16,3-3-1-16,1 1 0 15,-2-3 0-15,1 0 0 0,0-2 0 16,-1-3 0-16,3 0 0 16,1-4-1-16,-2-7 1 15,1-6 0-15,2-1-1 16,0-9 0-16,4-3 0 0,-1-5 0 15,5-1 1-15,-1-1-1 16,-2 0 1-16,4 0 0 16,0 0 0-16,-5 3 0 15,2 1 0-15,-2 0 0 16,-1-1 0-16,-2-3 0 0,4-2 0 16,-4-6-1-16,3-6 1 15,-1-7 0-15,0-1 0 16,-1-5 0-16,-2 1-1 15,2-2 1-15,-3 2 0 0,0 1 0 16,-4 2 0-16,-4-1 0 16,4-3 0-16,-3 3-1 15,-1-8 1-15,1-2 0 0,3-7 0 16,-4-2-1-16,2-1 1 16,-1-1-1-16,0-1 0 15,0 3 1-15,-3 5-1 16,1 4 1-16,0 3 0 0,-3 3-1 15,1 0 1-15,-3-3 2 16,2-1-1-16,-3-9 1 16,0-10-1-16,-1-10 1 15,-2-11-1-15,3-9 0 16,-2-7-1-16,-2-6 1 0,1-6-1 16,-3-1 1-16,-2-5 0 15,-1 1 0-15,-5 1 0 16,1-5 0-16,-6-2 1 15,-3-6 0-15,-2-2-2 0,-6-3 0 16,-4-5 0-16,-5-4 0 16,-1 2 0-16,-1-4 0 15,-8 4 0-15,-2 0 0 0,-2 0 0 16,-1 2 0-16,-4 2 0 16,-1 4 0-16,-1-2 0 15,-8-1 0-15,-1 1 0 16,-7 1 0-16,0 2 0 0,-11 2 0 15,1 3 0-15,-10 4 0 16,0 5 0-16,-6 1 0 16,-7 9 0-16,4 9 0 15,-11 4 0-15,0 8 0 16,-6 6 0-16,-6 13 0 0,-1 9 0 16,-1 11 0-16,-4 8 0 15,1 13 0-15,3 10 0 16,2-2-24-16,8 13-56 15,10 11-3-15</inkml:trace>
  <inkml:trace contextRef="#ctx0" brushRef="#br0" timeOffset="38097.0068">19314 9893 331 0,'0'0'4'0,"-8"-3"1"16,8 3 2-16,-16-21 3 16,5 2 4-16,-1-5 3 15,-4-13-1-15,1-12 2 16,-2-12-2-16,9-15-2 0,-1-17-1 16,4-16-1-16,2-18-3 15,2-16-2-15,1-17 0 16,4-12 0-16,1-10-3 15,1-9-4-15,0-7 0 0,-2-6 0 16,11 1 0-16,-2-3 0 16,3 6 0-16,1-2 0 15,10 17 0-15,-1 3-37 0,14 20-43 16,2 17-4-16</inkml:trace>
  <inkml:trace contextRef="#ctx0" brushRef="#br0" timeOffset="39849.1472">18771 5459 394 0,'0'0'6'16,"10"19"2"-16,6 1 2 0,2 6 0 15,8 4 2-15,8 7 1 16,2 1 0-16,3 7 1 15,-2-7-4-15,-1-1-4 16,-12-7-1-16,-4-9 0 16,-4-3-2-16,-14-8-1 0,-2-10-2 15,-17-10 0-15,-8-11 0 16,-11-11 0-16,-10-11 0 16,-6-8 0-16,-6-8-2 0,-4-5 0 15,1-2-1-15,4 1 0 16,10-1 0-16,5 3 0 15,11 4 0-15,12 5-1 16,5 5 2-16,13 7 0 0,10 4 1 16,12 9 0-16,6 7 1 15,8 7 0-15,10 6 0 16,0 9 0-16,5 5 1 16,2 10-1-16,-7 11 1 0,2 9 0 15,-12 5 1-15,-3 6 2 16,-12 2 1-16,-6-2 0 15,-11-2 0-15,-3-11 0 16,0-8-5-16,0-7 0 16,0-9 0-16,0-9 0 0,13 0 0 15,6-7 0-15,7-1 0 16,4-4 0-16,7 3 0 16,3 1 0-16,3 1 0 0,2 4 0 15,-1 6 0-15,-4 9-2 16,-7 12 2-16,-9 9 0 15,-7 12 2-15,-8 10-2 16,-11 11 0-16,-15 4 0 0,-15 0 0 16,-7-3 0-16,-10-8 0 15,-5-16-13-15,-3-25-47 16,-1-6-23-16,3-12 0 16</inkml:trace>
  <inkml:trace contextRef="#ctx0" brushRef="#br0" timeOffset="40353.2797">19837 4836 201 0,'0'0'-47'0,"0"0"-1"16</inkml:trace>
  <inkml:trace contextRef="#ctx0" brushRef="#br0" timeOffset="40875.3025">20189 4751 386 0,'0'0'7'0,"0"0"3"16,-13-5 3-16,13 5 1 0,-14-4 1 16,14 4 0-16,-17-4 0 15,10 2 2-15,-4 0-7 16,11 2-3-16,-14-6-5 15,14 6-2-15,-14-11 0 16,14 11 0-16,-17-11 0 0,7 5 0 16,-4 1 0-16,5-2 0 15,-2 4 0-15,-1 0 0 16,3 0 0-16,-4 3 0 0,4-1 0 16,1 1 0-16,8 0 0 15,-17 3 0-15,17-3 0 16,-13 4 0-16,13-4 0 15,-10 6 0-15,10-6 0 16,-10 9 0-16,10-9 0 0,0 0 0 16,-10 12 0-16,10-12 0 15,-5 10 0-15,5-10 0 16,0 0 0-16,-3 12 0 0,3-12 0 16,0 0 0-16,0 0 0 15,-10 5 0-15,10-5 0 16,0 0 0-16,-11 7 0 15,11-7 0-15,-13 9 0 0,7-1 0 16,-2 4 0-16,5 5 0 16,-2 0 0-16,2 3 0 15,3 4 0-15,0 0 0 16,6-2 0-16,3-5 0 0,8 1 0 16,-3-18-19-16,13 0-63 15,1-4-1-15</inkml:trace>
  <inkml:trace contextRef="#ctx0" brushRef="#br0" timeOffset="41607.8739">19725 5170 283 0,'0'0'7'16,"4"12"5"-16,1-2 2 0,0 3 6 15,2-2 2-15,1 5 3 16,2-3 1-16,-5-2 0 16,-5-11-4-16,10 10-5 0,-10-10-3 15,-8-13-4-15,-6-5-3 16,-8-10-1-16,-2-1-6 15,-4-6 0-15,2-1 0 16,0 0 0-16,4 6 0 0,5 2 0 16,12 6 0-16,5 5 0 15,7 0 0-15,11 0 0 16,11 0-18-16,8-5-62 16,2-4-2-16</inkml:trace>
  <inkml:trace contextRef="#ctx0" brushRef="#br0" timeOffset="42283.1683">19852 4768 203 0,'0'0'9'15,"0"0"3"-15,0 0 5 16,-6 10 4-16,6-10 1 16,-5 17 3-16,5-1 2 0,0 5 2 15,9 9-6-15,6 2-5 16,3 5-2-16,5 3-2 16,5-5-4-16,1-5-2 15,-1-6-1-15,0-14-1 16,-5-10-2-16,-7-19-1 0,-2-12-2 15,-10-12-1-15,-4-6 0 16,-4-8 0-16,-10 0-2 16,4 6 2-16,-3 12 2 0,2 13 2 15,3 16 2-15,8 13 2 16,3 23 0-16,12 15 0 16,7 7-6-16,6-1-2 15,5-1 0-15,2-14 0 0,6-8 0 16,-8-22-9-16,-12-4-72 15,14-19-2-15</inkml:trace>
  <inkml:trace contextRef="#ctx0" brushRef="#br0" timeOffset="42743.2665">20382 4717 405 0,'0'0'5'15,"11"19"2"-15,1-4 1 0,2 2 1 16,0 2-1-16,4-3 2 16,-2-5 0-16,-3-4 1 15,-13-7-4-15,6-21-3 16,-8-8-2-16,-11-10 0 15,5-5 0-15,-2-2-2 0,2 3-1 16,4 8 0-16,4 9 0 16,9 14 0-16,8 12 2 15,4 9 0-15,6 15 0 16,-3 5-2-16,6 6-7 0,-9 1-34 16,9-7-36-16,-4-6 0 15</inkml:trace>
  <inkml:trace contextRef="#ctx0" brushRef="#br0" timeOffset="43009.0178">20721 4192 453 0,'0'0'7'0,"-9"3"1"15,9-3 2-15,-11 18 0 16,3 1 1-16,6 8 1 0,1 7-12 16,0 6 0-16,13 3 0 15,3-5 0-15,8-3 0 16,0-6 0-16,8-15 0 16,-3-14 0-16,2-8 0 0,-7-22-9 15,-11-10-74-15,-4-11-2 16</inkml:trace>
  <inkml:trace contextRef="#ctx0" brushRef="#br0" timeOffset="43238.7463">20584 3680 416 0,'0'0'3'0,"0"0"1"0,0 12 4 15,9 18 3-15,14 10 1 16,7 15 1-16,11 8 1 16,7 7 0-16,7 5-2 0,1-4-8 15,0-7-4-15,-9-20 0 16,-3-13 0-16,-12-16 0 15,-11-15 0-15,-5-8 0 16,-4-9 0-16,-2-1 0 0,-3 0 0 16,3 7 0-16,2 4 0 15,1 7 0-15,3 14 0 16,2 5 0-16,7 8-11 16,1-3-68-16,2 0-3 15</inkml:trace>
  <inkml:trace contextRef="#ctx0" brushRef="#br0" timeOffset="43744.3642">21340 4014 434 0,'0'0'5'15,"2"14"1"-15,11 0 1 16,7 4 1-16,11 9 1 0,4 3 1 15,9 7 0-15,-2 1 0 16,4 1-4-16,-6-6 0 16,-9-9-6-16,-10-5 0 15,-21-19 0-15,0 0 0 0,-18-27 0 16,-16-14 0-16,-12-18 0 16,-5-11 0-16,-2-12 0 15,0 0-3-15,12 5 0 16,11 6 0-16,14 11 1 0,16 14 1 15,19 17 1-15,15 16 0 16,10 13 1-16,0 17 2 16,3 9-1-16,-8 11 1 15,-6 8 0-15,-11 5-3 0,-10 3 0 16,-11-7-2-16,-1-3-33 16,-1-14-43-16,-9-12-5 15</inkml:trace>
  <inkml:trace contextRef="#ctx0" brushRef="#br0" timeOffset="44175.6803">21809 3648 436 0,'0'0'3'15,"0"0"0"-15,0 0 2 16,17 7 0-16,-4-7 0 15,5-5 0-15,2-7 0 0,3-8 0 16,4-6-5-16,-8-8-3 16,-2-4-1-16,-5-2 1 15,-12-1 1-15,-4 7 3 16,-12 10 2-16,-7 13 2 0,-8 11 3 16,0 14 3-16,-2 10-1 15,2 13 0-15,10 3-7 16,6 4-3-16,14-4 0 15,2-14 0-15,20-6-13 16,16-14-68-16,0-10-2 0</inkml:trace>
  <inkml:trace contextRef="#ctx0" brushRef="#br0" timeOffset="44420.0467">21993 3077 465 0,'0'0'4'0,"0"0"0"16,-10 10 1-16,7 1 0 15,1 7 0-15,2 0 0 0,7 4-2 16,2-2-1-16,13 4-10 15,0-12-14-15,7-3-55 16,4-1-3-16</inkml:trace>
  <inkml:trace contextRef="#ctx0" brushRef="#br0" timeOffset="44679.0804">22363 3188 424 0,'0'0'3'0,"0"0"3"16,0 0-1-16,-14 0 1 0,14 0-1 15,-12-13 1-15,8 2 0 16,0-1 0-16,2-6-4 16,2 9-1-16,0 9-1 15,14-12 2-15,1 15-1 16,3 8 0-16,2 4 1 0,2 7-2 15,-1-5-8-15,5-10-42 16,-6 5-26-16,-1-12-2 16</inkml:trace>
  <inkml:trace contextRef="#ctx0" brushRef="#br0" timeOffset="44882.4613">22448 2451 476 0,'1'10'6'0,"4"17"1"16,9 11 2-16,6 7 0 16,8 13-5-16,3 7-4 15,10 2 0-15,3 5 0 0,4-15 0 16,1-5 0-16,-6-19 0 16,1-3 0-16,-10-14-13 15,-15-9-70-15,0-6-2 16</inkml:trace>
  <inkml:trace contextRef="#ctx0" brushRef="#br0" timeOffset="45049.8643">22600 2852 461 0,'0'0'4'0,"0"0"2"15,6-3 1-15,7-4 0 16,7-2 1-16,8-3 0 15,5-4-3-15,5-5-8 16,16 1-71-16,-7 2-6 0</inkml:trace>
  <inkml:trace contextRef="#ctx0" brushRef="#br0" timeOffset="45419.8384">22251 3497 420 0,'0'0'5'15,"0"0"0"-15,-11-12 1 0,2-2 0 16,-2-4-1-16,-1-5-4 15,-1-2-11-15,4-2-57 16,1-1-6-16</inkml:trace>
  <inkml:trace contextRef="#ctx0" brushRef="#br0" timeOffset="45879.1502">22385 3285 353 0,'0'0'4'0,"0"0"4"16,0 0 1-16,0 0 3 0,-6 3-1 15,6-3 1-15,-7-8 1 16,1-3 0-16,2-5-5 16,-6-3-6-16,4 2-14 15,-5 0-58-15,2 0-3 16</inkml:trace>
  <inkml:trace contextRef="#ctx0" brushRef="#br0" timeOffset="46701.3213">20775 5861 431 0,'0'0'3'0,"0"0"4"15,0 0 1-15,0 0 1 0,0 0 3 16,0-10 1-16,0 10 1 16,-6-11 0-16,6 11-14 15,-17-16 0-15,7 8 0 16,-5 3 0-16,-1-1 0 0,-4-2 0 15,3 5 0-15,-4-2 0 16,1 3 0-16,2-1 0 16,0 1 0-16,1 2 0 15,4-3 0-15,0 3 0 0,2 0 0 16,11 0 0-16,-17 0 0 16,17 0 0-16,-15 0 0 15,15 0 0-15,-13 17 0 16,8-2 0-16,2 7 0 15,0 7 0-15,3 8 0 0,0 5 0 16,6 4 0-16,0-5 0 16,3-2 0-16,-1-7 0 15,2-12 0-15,2-14 0 0,4-6 0 16,6-9 0-16,7-7 0 16,11 4 0-16,4 0 0 15,8 6 0-15,0 6 0 16,-1 4 0-16,-6 8 0 0,-8 2 0 15,-10-3 0-15,-13-9 0 16,-14-2 0-16,-4-18-14 16,-12-22-42-16,-12-3-25 0,-5-16-2 15</inkml:trace>
  <inkml:trace contextRef="#ctx0" brushRef="#br0" timeOffset="47063.2826">20829 5237 448 0,'2'8'5'16,"4"8"3"-16,11 11 1 0,7 17 2 16,10 9 1-16,8 11 0 15,8 5-6-15,4 4-6 16,4-8 0-16,-3-5 0 15,-7-11 0-15,-8-17 0 0,-9-10 0 16,-12-11 0-16,-9-11 0 16,-10 0 0-16,-13-17 0 15,-17-4 0-15,-3-4 0 16,-8 4 0-16,-6 3 0 0,7 10 0 16,2 8 0-16,9 14 0 15,10 14 0-15,15 7 0 16,9 5 0-16,18-2 0 0,10-10 0 15,11-11 0-15,4-17 0 16,10-12-8-16,8-21-73 16,-10-9-3-16</inkml:trace>
  <inkml:trace contextRef="#ctx0" brushRef="#br0" timeOffset="47335.9701">21484 5548 463 0,'0'0'2'0,"0"0"0"16,0 0 1-16,1-10 0 15,8-4-1-15,-3-8 0 16,6-5-1-16,-1-5 0 0,-4-10-3 16,0-1 0-16,-7 2 1 15,-3 7 1-15,-10 7 1 16,-3 13 1-16,-2 14 1 15,-1 11 3-15,8 22 0 16,6 7 0-16,7 13-1 0,13-4-2 16,15 2-7-16,9-14-12 15,4-8-60-15,17-18-5 16</inkml:trace>
  <inkml:trace contextRef="#ctx0" brushRef="#br0" timeOffset="47823.231">21831 5280 411 0,'0'0'4'15,"6"18"2"-15,0-9 0 16,6 4 0-16,1-2 1 0,0-1 0 16,-1-5 1-16,-2-5 1 15,-2-12-4-15,-8-16-2 16,-7-12 0-16,-2-10 0 16,-3 1-1-16,-1-7 0 0,2 3-1 15,2 8 0-15,11 15 0 16,4 14 1-16,9 15-1 15,9 9 0-15,1 13 0 16,4 6-2-16,2 9-8 16,-6 1-47-16,3-8-22 0,0-8-2 15</inkml:trace>
  <inkml:trace contextRef="#ctx0" brushRef="#br0" timeOffset="48101.0225">22236 4848 472 0,'-1'8'5'16,"1"8"2"-16,-1 3 0 15,1 3 0-15,1 5 0 0,7-3-1 16,-2 0-6-16,7-9 0 16,4-15 0-16,1-8 0 15,0-16 0-15,-2-13 0 0,-8-5 0 16,-2-4 0-16,-6 2 0 15,-9 5 0-15,-5 12 0 16,-5 13 0-16,-5 14 0 16,6 14 0-16,0 18 0 15,7 9 0-15,11 6 0 0,3-11-15 16,16 0-67-16,12-11-1 16</inkml:trace>
  <inkml:trace contextRef="#ctx0" brushRef="#br0" timeOffset="48555.1016">22590 4346 405 0,'0'0'8'0,"0"0"2"15,-16 0 3-15,6 3-1 16,-1 7 2-16,-4 6-1 15,1 9 0-15,-3 4 1 0,5 5-9 16,2-1-1-16,5 3-4 16,6-4 0-16,12-8 0 15,9-6 0-15,5-11 0 16,11-7 0-16,3-2-2 0,2-5 2 16,1-1-1-16,-10 1 1 15,-4 4 1-15,-9 6 1 16,-14 12-2-16,-7 6 0 15,-7 3-2-15,-15-2-8 0,-2 2-23 16,8-7-45-16,-8-12-3 16</inkml:trace>
  <inkml:trace contextRef="#ctx0" brushRef="#br0" timeOffset="48800.492">22962 4499 428 0,'0'0'4'0,"-9"0"-2"16,9 0-1-16,-20-12-5 0,13-4-17 16,-6-5-17-16,1-9 0 15,-3-8 15-15,3-5 15 16,2 5 11-16,-6 1 7 16,3 11 8-16,-7 9 17 0,3 12 18 15,-1 5-3-15,5 13-14 16,6 8-33-16,3-4-3 15,9 0 0-15,6-11 0 16,11-6-81-16,5-3-2 0</inkml:trace>
  <inkml:trace contextRef="#ctx0" brushRef="#br0" timeOffset="49045.9842">23117 4339 378 0,'0'0'5'15,"0"0"-1"-15,0 0 2 16,0 0 1-16,0-9 1 0,-1-7-1 16,-5-7 2-16,-4-9-1 15,-3-2-1-15,5-5-1 16,-3 2 0-16,1 2 1 16,7 6 1-16,3 12 1 15,0 17-1-15,18 0 0 0,3 16-1 16,3 5-1-16,4 3-6 15,5 6-13-15,-5-9-63 16,7-2-3-16</inkml:trace>
  <inkml:trace contextRef="#ctx0" brushRef="#br0" timeOffset="49324.638">23444 4105 442 0,'0'0'2'0,"0"0"2"0,7-5 0 15,1-8 0-15,-3-6 1 16,4-7-1-16,-4-4 1 16,-2-10-1-16,-3-2-1 15,-6-3 0-15,-8 3 0 0,-7 6 2 16,0 9 1-16,-6 9 0 16,2 12 2-16,2 9-5 15,9 18-3-15,9 9 0 0,5 3 0 16,16 7 0-16,10-2 0 15,13-6 0-15,11-6 0 16,10-12 0-16,5-14 0 16,14 0 0-16,2-18-80 15,-6-7-5-15</inkml:trace>
  <inkml:trace contextRef="#ctx0" brushRef="#br0" timeOffset="49994.3111">20760 5776 412 0,'0'0'7'0,"0"0"0"16,0 19 3-16,11-5 1 16,3 6 0-16,8 5 1 15,3 2 0-15,5 0-1 16,6 4-6-16,1-4-9 0,3-4-29 16,-4-8-44-16,-3-3-3 15</inkml:trace>
  <inkml:trace contextRef="#ctx0" brushRef="#br0" timeOffset="75299.8297">8342 12510 358 0,'0'0'7'16,"0"0"2"-16,-9-9 2 0,9 9-1 16,-11-7 1-16,11 7 0 15,-18-9 0-15,7 3 1 16,-2 2-5-16,-1 2-1 15,-5 0-1-15,0-1 1 0,-3 0-1 16,0-2 0-16,-5 0-1 16,0 2 1-16,-1-3-1 15,0 1-2-15,-2 0 0 16,-1 2-1-16,-1 2 1 16,-4 1-1-16,-7 0 1 0,0 4-1 15,-2 3 1-15,-3 2-1 16,0 1 0-16,-1 0 0 15,1 0-1-15,0 3 1 0,0 5-1 16,5-3 1-16,-1 5-1 16,3 2 1-16,2 2-1 15,1 7 1-15,1 0-1 16,0 0 1-16,3 4-1 0,3 0 0 16,1 0 0-16,2-2 1 15,6-2 1-15,0-3-2 16,5 1 0-16,5-5 0 15,3 2 0-15,5-2 0 0,0 1 0 16,4 2-2-16,0 2 1 16,4 1 0-16,1 2 1 15,5 0-1-15,-2 4 1 16,4 0-1-16,4-1 1 0,-2 3-1 16,2-2 0-16,5 5 1 15,0 0-1-15,0 3 0 16,2 1 0-16,1 4 0 15,1 0 0-15,-1 1 0 0,-1-1 1 16,2-3-1-16,-1-5 1 16,3-2 1-16,-1-3-1 15,3-4 1-15,3-5-1 16,4-1 1-16,0-4-1 0,1-1 1 16,5-4-1-16,4-2 0 15,3-3 1-15,-1-4-1 16,6-5 0-16,-3-3 1 15,3-6-1-15,-1-6-1 0,-2-3 1 16,3-4 0-16,-1-5 0 16,-2-2-1-16,-1-2 1 15,0-3-1-15,0 1 1 16,0-5 0-16,-4-2-1 16,-1-4 1-16,-6-2 0 0,-2-2 1 15,-5-4 0-15,-4-5 1 16,-3-2-1-16,-8-4 1 15,-4-1 0-15,-5-1 0 0,-4-1 0 16,-4-2-2-16,-2 1 0 16,-8-1 0-16,-7 0 0 15,-3 4 0-15,-5 1 0 16,-4 3 0-16,-3 1 0 0,-4 4 0 16,-6 4 0-16,0 8 0 15,-1 3 0-15,-4 5 0 16,-1 5 0-16,2 3 0 15,0 9 0-15,2-5-11 0,6-13-57 16,1 15-13-16</inkml:trace>
  <inkml:trace contextRef="#ctx0" brushRef="#br0" timeOffset="92931.4865">5415 14742 360 0,'0'0'8'0,"0"0"3"16,-7 0 3-16,7 0 0 15,-10 3 2-15,10-3 1 16,-10 4 1-16,10-4 0 0,0 0-6 16,-6 10-4-16,6 3-2 15,3 8-1-15,5 12-1 16,2 8-4-16,2 8 0 0,6 11 0 16,-3 1 0-16,6 2 0 15,-6-8 0-15,2-6 0 16,-5-10 0-16,-4-10 0 15,-3-13 0-15,-5-16 0 0,0 0 0 16,-13-13 0-16,-1-12 0 16,-4-7 0-16,0-7 0 15,-1-6 0-15,1 2 0 16,5-2 0-16,3 3 0 16,5 0 0-16,5 2 0 0,3 2 0 15,10 1 0-15,6-2 0 16,4 0 0-16,3 3 0 15,6 6-3-15,1 2-8 16,9 15-14-16,6 9-55 0,-6 5-4 16</inkml:trace>
  <inkml:trace contextRef="#ctx0" brushRef="#br0" timeOffset="93217.6575">5489 15054 408 0,'0'0'4'16,"0"0"3"-16,12 9 1 15,3-6 3-15,2 0-1 16,8-3 1-16,4 0 0 16,6 0 0-16,3-11-4 0,3 2-8 15,-5-6-10-15,9-11-58 16,-5 19-11-16</inkml:trace>
  <inkml:trace contextRef="#ctx0" brushRef="#br0" timeOffset="93478.0981">5478 15361 435 0,'0'0'3'16,"0"0"1"-16,0 0 3 15,10 1 1-15,1-1 1 16,5 0 0-16,7-3 1 16,9-2-1-16,3-8-1 15,8-1-6-15,6-5-6 0,11 5-17 16,7-3-58-16,-1 2-4 16</inkml:trace>
  <inkml:trace contextRef="#ctx0" brushRef="#br0" timeOffset="93999.4728">5910 14976 316 0,'0'0'9'16,"0"0"4"-16,0 0 3 15,0 11 5-15,0-2 1 0,10 3 1 16,3 5 0-16,5 2 0 16,9 3-7-16,4-1-5 15,6 1-4-15,3-2-2 16,6 0-3-16,-1-6-4 0,2 2-7 16,-4-8-13-16,-5-1-58 15,0 0-2-15</inkml:trace>
  <inkml:trace contextRef="#ctx0" brushRef="#br0" timeOffset="94308.2171">6050 15312 403 0,'0'0'3'0,"0"0"1"15,0 0 2-15,0 0 1 16,0 0 1-16,-4-9 1 16,4-4 1-16,0-8 0 0,5-10-2 15,4-6-1-15,2-9-2 16,0 0-2-16,6-4-1 15,1 2-4-15,5 7-9 16,-2 8-26-16,5 8-42 0,4 15 0 16</inkml:trace>
  <inkml:trace contextRef="#ctx0" brushRef="#br0" timeOffset="94684.9201">6447 15030 416 0,'0'0'3'0,"-2"18"3"15,0 0 2-15,2 7 0 0,0 4 1 16,3-3-1-16,4 3 1 15,3-3 0-15,4-8-2 16,1-13-3-16,2-9-2 16,-1-15-1-16,-1-10 0 0,-3-9 0 15,-5-5 0-15,-5-6 0 16,-3 1 1-16,-8 4-1 16,-4 3 1-16,-7 14-1 0,-1 10 1 15,-1 15 0-15,-1 12 0 16,5 16 0-16,1 7-1 15,7 2-4-15,5 6-4 16,5-8-13-16,6-5-59 0,9-6-4 16</inkml:trace>
  <inkml:trace contextRef="#ctx0" brushRef="#br0" timeOffset="95062.2337">6723 14806 373 0,'0'0'5'0,"0"24"4"16,0-3 1-16,4 8 2 0,-1 4 0 15,2 5 0-15,2 2 1 16,-3 1 0-16,5-11-6 16,-5-4-4-16,1-10-2 0,-5-16-2 15,9 0 0-15,-5-10-1 16,0-14 1-16,0-3 0 16,0-3 1-16,2 3 2 15,-1-3 1-15,3 8 0 16,3 7 1-16,1 12 1 15,6 8-1-15,-2 14-2 0,4 10-3 16,0 3-10-16,5 7-64 16,-5 7-4-16</inkml:trace>
  <inkml:trace contextRef="#ctx0" brushRef="#br0" timeOffset="95750.1953">7717 14863 360 0,'0'0'8'0,"0"0"2"15,0 0 4-15,0 0 0 16,-2 12 0-16,2 0 2 0,4 5 1 16,3 7-1-16,7 4-5 15,2 7-4-15,7 6-2 16,2 3-1-16,-2 3 0 15,1-1-1-15,-6 0 0 0,-5-6 2 16,-6 1-5-16,-7-4 0 16,-9-4 0-16,-11-4 0 15,-7-7 0-15,-2-3 0 16,-6-9 0-16,0-5 0 16,-4-12-6-16,8-12-37 0,3-14-40 15,0-13-3-15</inkml:trace>
  <inkml:trace contextRef="#ctx0" brushRef="#br0" timeOffset="95913.754">7552 14628 463 0,'0'0'4'0,"-2"12"0"16,-6-2 0-16,2 2 1 15,-3-2-2-15,3 1 0 0,2-1-2 16,4 1-8-16,0-11-14 15,0 0-57-15,23-8-2 16</inkml:trace>
  <inkml:trace contextRef="#ctx0" brushRef="#br0" timeOffset="96221.4963">7912 14780 455 0,'0'0'3'0,"-4"25"0"16,0-3 1-16,4 8 0 15,0 3 1-15,0-1-1 0,8 2 0 16,3-3 1-16,6-13-3 16,3-15-1-16,2-7 0 15,1-18-2-15,-2-10 1 16,-3-7 0-16,0 0 1 0,-7 6 0 15,-2 3 1-15,-1 16 0 16,-8 14-1-16,10 9 2 16,-1 16-2-16,1 8 0 15,3 9-9-15,1-6-25 0,8-2-47 16,3-4-1-16</inkml:trace>
  <inkml:trace contextRef="#ctx0" brushRef="#br0" timeOffset="96742.8743">8294 14764 390 0,'0'10'4'0,"0"8"3"15,1 5 1-15,2 6 1 16,2 5 1-16,-1 4 0 0,5 2-1 16,-3 0 0-16,4-13-4 15,0-8-2-15,-10-19-2 16,14-2-1-16,-10-22 0 15,1-13-1-15,0-4 0 0,-1-5 1 16,1 2 0-16,-2 3 0 16,4 8 1-16,3 16 1 15,1 17 0-15,2 11 1 16,5 16-2-16,-6 3-4 0,10 7-18 16,2 0-53-16,-3-4-3 15</inkml:trace>
  <inkml:trace contextRef="#ctx0" brushRef="#br0" timeOffset="97101.3233">8811 14691 430 0,'0'0'3'0,"0"0"2"16,0 0 0-16,0 0 1 15,-14 0 1-15,14 0 1 16,-17-9 0-16,4 6 1 16,-2 0-2-16,-2 3-2 0,2 1-2 15,-1 13 0-15,2 7-1 16,1 12-1-16,5 5 0 15,4 8-1-15,4 1 0 16,6 0 0-16,7-4 0 0,7-11-1 16,5-14 0-16,1-14-4 15,4-12-9-15,0-24-21 16,-4-10-44-16,-2-12-3 16</inkml:trace>
  <inkml:trace contextRef="#ctx0" brushRef="#br0" timeOffset="97260.9273">8875 14379 427 0,'0'0'4'0,"0"12"3"16,4 8-1-16,3 11 2 15,7 10 2-15,-1 15-1 0,5 10 1 16,3 8 0-16,0 1-5 16,5 3-3-16,-2-9-7 15,4 0-22-15,12-14-51 0,-21-11-3 16</inkml:trace>
  <inkml:trace contextRef="#ctx0" brushRef="#br0" timeOffset="97443.7277">8904 14913 412 0,'0'0'5'0,"0"0"0"16,0 0 1-16,0 0 0 0,7 0 0 15,8-4 1-15,3-3-1 16,7-3-7-16,12 0-20 16,7-2-53-16,-2 0-1 15</inkml:trace>
  <inkml:trace contextRef="#ctx0" brushRef="#br0" timeOffset="97667.3616">9390 15073 313 0,'0'0'-20'0,"2"-14"-37"0,-2-5-6 16</inkml:trace>
  <inkml:trace contextRef="#ctx0" brushRef="#br0" timeOffset="98038.3705">9282 14581 440 0,'0'0'3'0,"-2"14"1"0,-2 2 1 15,1 6 0-15,0 2 0 16,3 2 0-16,0 3 0 15,3-2-1-15,5-2-4 16,8-10-2-16,2-7-2 16,6-7 0-16,3-1-1 0,0-1 1 15,1-6-1-15,1 2 3 16,-4 2 0-16,-2 3 3 16,-5 11 1-16,0 6 2 15,-6 9 1-15,0 3 0 0,-3 7 0 16,-2-1 0-16,3-2-1 15,-1-8-1-15,2-7 0 16,2-12-1-16,0-12-1 16,0-17 0-16,0-9 0 0,-5-11-1 15,-1-4 1-15,-7-3 1 16,-5 3 0-16,-5 7 1 16,-7 11 0-16,-5 13-1 0,1 15 1 15,-4 10-2-15,3 13-3 16,10 10-9-16,2-3-28 15,10 3-42-15,4-4-1 16</inkml:trace>
  <inkml:trace contextRef="#ctx0" brushRef="#br0" timeOffset="98500.3344">9846 14650 376 0,'0'0'4'16,"0"0"4"-16,0 14 1 15,3 1 1-15,3 7 1 0,0 5 0 16,3 6 2-16,0 1 0 16,-6 0-4-16,4-4-3 15,-2-7-2-15,0-11-1 16,-5-12-1-16,4-17 0 0,-2-12-2 15,2-11 1-15,2-4 0 16,0-2 0-16,6 4 1 16,-1 6 1-16,5 16 0 15,0 18 1-15,7 12 0 0,-1 20-1 16,1 12-1-16,0 10-4 16,-3 2-16-16,-18 3-60 15,18 2-3-15</inkml:trace>
  <inkml:trace contextRef="#ctx0" brushRef="#br0" timeOffset="99098.0068">9026 14913 323 0,'0'0'4'16,"0"0"4"-16,-1-5 3 15,1 5 3-15,0-9 1 0,0 9 2 16,11-12-1-16,-11 12 1 16,18-5-4-16,-3 4-7 15,4 1-11-15,1 3-32 16,2 0-36-16,4 0-3 16</inkml:trace>
  <inkml:trace contextRef="#ctx0" brushRef="#br0" timeOffset="99615.7738">8291 15845 342 0,'0'0'9'0,"0"0"5"15,-3-9 5-15,3 9 1 16,-14-11 0-16,6 6 2 16,-4 1 1-16,-3 1 0 0,-2 3-8 15,-3 0-11-15,-1 6-4 16,-3 1 0-16,-1 10 0 15,4 3 0-15,-1 7 0 16,1 3 0-16,4 4 0 16,4 3 0-16,7-4 0 0,5 1 0 15,5-6 0-15,8-10 0 16,11-6 0-16,1-12-19 16,8-5-64-16,5-7-2 0</inkml:trace>
  <inkml:trace contextRef="#ctx0" brushRef="#br0" timeOffset="99874.0279">8408 15978 397 0,'0'0'5'0,"1"15"3"16,2 1 3-16,-2 2 1 15,2 3 1-15,0 0 1 0,2 0-1 16,2-1 0-16,1-10-3 16,1-10-4-16,2-8-4 15,1-14-1-15,-2-9-1 0,3-7 0 16,-5-7 0-16,-5-3 0 15,-3 1 0-15,-4 5 2 16,-8 5 0-16,-5 10 0 16,-7 10-2-16,0 13 0 0,2 8 0 15,1 15 0-15,2 6 0 16,10 4 0-16,3-2-9 16,8-6-45-16,9 1-29 15,10-6 1-15</inkml:trace>
  <inkml:trace contextRef="#ctx0" brushRef="#br0" timeOffset="100625.4295">8708 15741 214 0,'0'0'8'0,"0"0"3"16,0 0 7-16,0 0 2 0,7 0 4 15,-7 0 0-15,0 0 3 16,0 0 2-16,0 0-5 16,0 0-3-16,0 0-6 15,9 6-2-15,-8 3-3 16,0 4-2-16,1 6-2 0,2 6-2 16,-2 9-1-16,4 1-1 15,4 5 0-15,-4-1 0 16,3-3-1-16,-1-6 0 15,3-8 0-15,-4-13-2 0,2-11 0 16,-1-17-1-16,2-15 0 16,-3-6-1-16,5-3 0 15,1 0 1-15,-2 2 1 16,3 9 2-16,0 12-1 0,5 16 2 16,-1 11-1-16,0 14 1 15,2 4 0-15,-1 7-1 16,-1-3 0-16,0-4-1 15,-1-7-1-15,-3-9 0 0,0-5 0 16,-1-4 0-16,2-5 0 16,2 1 1-16,0 3-1 15,1 1 2-15,0 10-1 16,2 3 0-16,-4 5-3 0,-1-7-8 16,1-5-42-16,0-1-24 15,-9-6-2-15</inkml:trace>
  <inkml:trace contextRef="#ctx0" brushRef="#br0" timeOffset="101379.0874">9441 15796 377 0,'0'0'7'0,"-4"19"2"15,4 4 3-15,-2 16 3 0,2 9 0 16,0 10 2-16,5 7 0 15,1 7 0-15,1-7-6 16,3-6-3-16,-2-8-4 16,0-17-2-16,-2-18-2 0,-6-16 0 15,0-16 0-15,-7-18 0 16,-3-16 0-16,-7-11 0 16,1-7-2-16,-3-2 1 0,2 3 0 15,4 8 0-15,3 9 0 16,5 13 0-16,5 17 2 15,9 14 0-15,7 8 0 16,7 14 1-16,6 9 0 16,0 6-2-16,2 5 0 0,-2-3 0 15,-5 4 0-15,-9-5 0 16,-3-7 0-16,-12-8 0 16,-12-14-4-16,-2-3-22 15,-10-10-53-15,-1-9-5 0</inkml:trace>
  <inkml:trace contextRef="#ctx0" brushRef="#br0" timeOffset="101783.2749">9666 15359 464 0,'0'0'4'0,"0"0"1"16,-7 7 2-16,5 7 2 15,1 11 0-15,1 10 0 16,1 12-5-16,4 11-4 0,6 9 0 16,2 4 0-16,2 2 0 15,1-6 0-15,4-3 0 16,-2-17 0-16,2-5-13 15,6-18-69-15,-5-12-3 0</inkml:trace>
  <inkml:trace contextRef="#ctx0" brushRef="#br0" timeOffset="102099.0235">9999 15836 401 0,'0'0'6'0,"0"9"1"0,0-9 1 16,3 13 0-16,-3-13 2 16,15 9 1-16,-6-9 0 15,1-5 0-15,5-12-5 16,-4-5-1-16,-3-6 0 0,-3-1-1 16,-5-2 0-16,-2 4-1 15,-5 8 1-15,-8 9 0 16,-1 10-1-16,0 15-3 15,2 16 0-15,8 8 0 16,3 7 0-16,5 1 0 0,8-1 0 16,16-9 0-16,3-9 0 15,10-13 0-15,-1-8-64 16,8-16-18-16,-1-15-2 16</inkml:trace>
  <inkml:trace contextRef="#ctx0" brushRef="#br0" timeOffset="102338.2517">10259 15547 406 0,'0'0'7'0,"0"8"3"15,1 9 1-15,5 6 2 16,7 7 1-16,3 1 0 15,9 4 1-15,5 1-1 16,5-5-7-16,8-2-7 16,-2-7 0-16,4-6 0 0,-9-5-11 15,2-11-58-15,-8 9-13 16</inkml:trace>
  <inkml:trace contextRef="#ctx0" brushRef="#br0" timeOffset="102629.3045">10330 15903 432 0,'0'0'4'0,"0"0"2"15,0 0 2-15,0 0 1 16,0 0 2-16,11-13 0 16,-3-2 2-16,4-5 0 15,2-7-9-15,3-8-4 0,2-5 0 16,4-5 0-16,1-5 0 16,4 3 0-16,-3-3-37 15,0 0-45-15,2 8-4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48:35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4254 5097 337 0,'0'0'8'0,"0"0"1"0,-10 6 5 15,10-6 2-15,-11 4 0 16,11-4 1-16,0 0 4 16,0 0-2-16,0 0-5 0,18 2-1 15,13-2-2-15,11 0-3 16,17 0 0-16,12-3-8 16,15-3 0-16,9-2 0 0,14-6 0 15,1-1 0-15,0-6 0 16,-2-1 0-16,-2-5 0 15,0 5-34-15,-11 0-48 16,-10 5-3-16</inkml:trace>
  <inkml:trace contextRef="#ctx0" brushRef="#br0" timeOffset="341.6454">4830 5028 431 0,'0'0'7'0,"0"0"0"16,0 0 3-16,0 6 1 16,1 11 2-16,1 16-1 15,0 10 3-15,3 12-10 0,2 13-5 16,0 8 0-16,2 9 0 16,3 0 0-16,5-4 0 15,-1-19 0-15,15-3-84 16,4-11-2-16</inkml:trace>
  <inkml:trace contextRef="#ctx0" brushRef="#br0" timeOffset="1015.86">5595 5344 368 0,'0'11'5'15,"3"8"5"-15,3 8 1 16,6 13 1-16,5 3 3 0,-2 6 0 16,5 6 1-16,-1-2 1 15,-2-9-6-15,-1-9-2 16,-5-9-2-16,-6-15-2 15,-5-11-2-15,0-16-1 0,-8-18-1 16,-6-14 0-16,-1-15-2 16,-4-9 1-16,3-6-1 15,-2-5-1-15,6 8 1 16,1 7-1-16,8 8 0 0,3 11 0 16,12 13 1-16,4 13 0 15,7 5 0-15,6 4 0 16,3 4 1-16,2 6 0 0,2 4 0 15,-4 1 1-15,-4 12 0 16,-10 3 0-16,-4 9 2 16,-11 2-1-16,-4 6 0 15,-12 0 0-15,-4 4 1 16,-1 1 0-16,-2 0-3 0,5 1 0 16,3-1 0-16,5 0 0 15,7 1 0-15,12-3 0 16,6 1 0-16,10-4 0 15,1-3 0-15,8-3 0 0,0-8-5 16,5 1-34-16,1-4-40 16,-4 1-5-16</inkml:trace>
  <inkml:trace contextRef="#ctx0" brushRef="#br0" timeOffset="1448.2309">6357 5584 376 0,'0'0'7'15,"0"0"0"-15,0 0 1 16,0 0 1-16,-13-11-1 16,4-11 2-16,-6-9-1 0,-3-14 1 15,-1-14-6-15,-1-11-1 16,1 0-1-16,3 2 2 15,5 5 0-15,5 10 0 16,5 7 1-16,2 13 0 0,10 8 1 16,6 8 0-16,9 5-1 15,6-2 0-15,7 3-2 16,7 0-5-16,1-4-7 0,7 6-17 16,3 2-51-16,-4 6-4 15</inkml:trace>
  <inkml:trace contextRef="#ctx0" brushRef="#br0" timeOffset="1665.579">6313 5256 417 0,'0'0'3'0,"0"0"1"16,8-3 2-16,6-1 2 15,1 0-1-15,5-6 2 16,10 2-1-16,8-6 1 16,2 2-3-16,8 2-6 0,-3-3-12 15,6-11-61-15,-4 23-6 16</inkml:trace>
  <inkml:trace contextRef="#ctx0" brushRef="#br0" timeOffset="1862.0493">6351 5538 408 0,'0'0'3'16,"2"10"1"-16,10-2 1 16,5 2 0-16,6-2 1 15,11 2 1-15,9-3-5 16,16-2-9-16,2-2-40 0,16-7-26 15,4-10-2-15</inkml:trace>
  <inkml:trace contextRef="#ctx0" brushRef="#br0" timeOffset="2251.9355">6757 4980 405 0,'0'0'1'0,"0"0"3"16,4 3 2-16,6 5 2 0,6 8 1 16,8 8 0-16,9 5 1 15,9 6-1-15,12 6 1 16,9 5-3-16,6-1-4 15,5-1-6-15,-2-5-12 0,-1 0-59 16,-7-1-5-16</inkml:trace>
  <inkml:trace contextRef="#ctx0" brushRef="#br0" timeOffset="2531.3628">6878 5639 446 0,'0'0'2'0,"0"0"2"0,0 0 2 16,0-14 0-16,2-11 1 15,1-13 0-15,5-11 1 16,3-15-1-16,3-14-1 15,5-5-2-15,-3-1-1 16,9 4-2-16,-1 7-1 0,4 15-4 16,-2 10-11-16,9 16-62 15,3 18-4-15</inkml:trace>
  <inkml:trace contextRef="#ctx0" brushRef="#br0" timeOffset="3117.884">8208 4819 399 0,'0'11'5'15,"7"15"2"-15,4 10 2 16,3 17 1-16,3 12 1 16,2 13 1-16,3 9 2 0,2 12-1 15,-2-10-3-15,-5-3-3 16,1-11-1-16,-7-11-2 16,-1-18 0-16,-2-9-4 0,-3-18 0 15,-5-19 0-15,3-16 0 16,-2-21 0-16,-1-7-3 15,3-9 1-15,4-3 1 16,1 2-1-16,2 3 1 0,7 13 0 16,0 9 0-16,8 16 1 15,1 10 0-15,1 10 0 16,-3 15 2-16,-4 9 0 16,-5 10 0-16,-9 8 1 15,-6 4-1-15,-12-1-2 0,-8-1 0 16,-3-8-2-16,-1-14-18 15,-1-11-58-15,6-10-3 16</inkml:trace>
  <inkml:trace contextRef="#ctx0" brushRef="#br0" timeOffset="3291.7363">8926 5701 497 0,'0'0'2'16,"0"0"-1"-16,-11 0-1 16,8-11-4-16,-4-13-9 0,5-8-21 15,2-11-43-15,-6-16-3 16</inkml:trace>
  <inkml:trace contextRef="#ctx0" brushRef="#br0" timeOffset="3384.0462">8822 5088 435 0,'0'0'8'0,"-12"16"1"16,-3 4 1-16,0 5 0 0,-6 3-1 15,4 3-4-15,0-7-13 16,0 3-61-16,17-9-11 16</inkml:trace>
  <inkml:trace contextRef="#ctx0" brushRef="#br0" timeOffset="3879.4534">9145 5382 384 0,'0'0'5'0,"6"19"1"0,-1 1 2 16,1 9 1-16,3 5 1 15,2 3 1-15,1 8-1 16,-4-1 2-16,2-4-5 15,-6-8-2-15,-1-7-3 0,-3-25-1 16,0 0-2-16,-2-25-2 16,0-23-2-16,0-16 0 15,2-10-2-15,6-6 1 16,2 1 1-16,5 11 1 16,3 15 2-16,6 21 1 0,4 29 2 15,4 24 1-15,2 24 2 16,-2 14-2-16,1 12-2 15,-2-2-10-15,0 1-20 16,-3-5-33-16,-8-24-9 0</inkml:trace>
  <inkml:trace contextRef="#ctx0" brushRef="#br0" timeOffset="4214.4893">9640 4475 449 0,'0'0'5'0,"3"12"2"15,2 15 2-15,-1 12 1 16,1 18 1-16,0 18 0 0,6 21-2 16,1 14-9-16,0 2 0 15,5 6 0-15,-2-8 0 16,3-9 0-16,1-21 0 16,-5-14 0-16,2-23 0 15,-3-19 0-15,-4-18 0 0,-5-15 0 16,-4-20 0-16,-6-14 0 15,-12-8 0-15,-5-2 0 16,-7 4 0-16,-8 12 0 16,-3 19 0-16,-1 15 0 0,3 18 0 15,7 18 0-15,7 15 0 16,11 6 0-16,13-3 0 16,9-3 0-16,13-16 0 0,22-3-12 15,5-14-70-15,9-11-2 16</inkml:trace>
  <inkml:trace contextRef="#ctx0" brushRef="#br0" timeOffset="4617.4671">10204 5130 436 0,'0'0'6'0,"0"0"2"16,-5 0 1-16,5 0 1 15,-15 5 0-15,4 6 1 0,-7 3 0 16,1 4-1-16,0 3-10 15,0 3 0-15,3 3 0 16,4 2 0-16,7 1 0 16,5-5 0-16,12 2 0 0,6-4 0 15,6 0 0-15,2 0 0 16,-1-1 0-16,0 1 0 16,-11 1 0-16,-10 6 0 15,-9 2 0-15,-15-2 0 0,-13-1 0 16,-9-5 0-16,-2-9-6 15,-6 1-58-15,6-20-18 16</inkml:trace>
  <inkml:trace contextRef="#ctx0" brushRef="#br0" timeOffset="4933.6123">10568 4510 501 0,'0'0'3'16,"-15"7"1"-16,15-7-1 16,-17 21-3-16,9-3 0 15,2 3 0-15,3 5 0 0,2-1 0 16,14-16-59-16,3 25-23 16</inkml:trace>
  <inkml:trace contextRef="#ctx0" brushRef="#br0" timeOffset="5155.9905">10659 5688 490 0,'0'0'2'16,"0"0"-1"-16,0 0 0 0,0 12-3 16,0-12-8-16,6-13-55 15,2 13-13-15</inkml:trace>
  <inkml:trace contextRef="#ctx0" brushRef="#br0" timeOffset="8053.6443">7953 7282 332 0,'0'0'10'0,"0"0"4"16,-11-6 5-16,11 6 1 0,0 0 1 15,-15-6 1-15,14 12-2 16,1 18 2-16,4 16-10 15,11 16-5-15,3 13-3 0,6 9-1 16,2 7-2-16,2 0 0 16,-2-8 0-16,-4-14-1 15,-7-20 0-15,-2-23 0 16,-13-20-1-16,-5-27 0 16,-11-23 0-16,-8-20-2 0,-1-13-1 15,-4-14 1-15,4 0-1 16,2 8 0-16,5 10 2 15,8 13 0-15,10 18 3 16,7 20 1-16,16 17 0 0,9 11 1 16,11 6 2-16,6-1-2 15,6 2-5-15,2-7-16 16,0 0-58-16,0 0-4 16</inkml:trace>
  <inkml:trace contextRef="#ctx0" brushRef="#br0" timeOffset="8283.1288">8078 7556 415 0,'0'0'5'0,"0"0"2"0,13 0 1 16,-1 0 2-16,13 0-1 15,4-6 2-15,10-4 0 16,8-3 0-16,9-4-6 16,4-7-8-16,8 7-36 0,-1-2-38 15,-5 8-3-15</inkml:trace>
  <inkml:trace contextRef="#ctx0" brushRef="#br0" timeOffset="8502.0732">8120 7829 416 0,'0'0'5'15,"9"3"1"-15,3-3 0 0,13 0 0 16,6-3 0-16,13-2-1 15,9-12-11-15,11 0-62 16,11-7-7-16</inkml:trace>
  <inkml:trace contextRef="#ctx0" brushRef="#br0" timeOffset="8986.7989">8527 7517 416 0,'0'0'5'0,"1"8"3"0,8 11 1 16,7 4 1-16,9 9 0 16,6 3 0-16,10 6 1 15,9 2-1-15,6 0-4 16,7-8-7-16,-4-10-11 0,4-14-64 15,-5 1-4-15</inkml:trace>
  <inkml:trace contextRef="#ctx0" brushRef="#br0" timeOffset="9245.4998">8586 7887 418 0,'0'0'3'0,"0"0"1"16,0 0 2-16,5-12 1 0,5-3 1 16,4-13 1-16,4-5 0 15,8-8 0-15,6-9-1 16,6 0-4-16,1-4-11 15,12 6-37-15,1 3-33 0,-3 15-1 16</inkml:trace>
  <inkml:trace contextRef="#ctx0" brushRef="#br0" timeOffset="9545.5">9188 7586 416 0,'0'0'5'0,"-11"21"3"0,3 3 1 16,6 2 1-16,-1 6 1 16,3 0-1-16,8-1 0 15,7-5 1-15,11-11-6 16,1-13-2-16,4-14-1 16,-2-14-1-16,-1-13-1 0,-8-9 1 15,-12-7 1-15,-8-2-1 16,-8 6 2-16,-12 5 0 15,-6 14-3-15,-6 9 0 16,1 20 0-16,0 8 0 0,6 19 0 16,7 7 0-16,13 10 0 15,5-10-31-15,8 1-49 16,18 0-5-16</inkml:trace>
  <inkml:trace contextRef="#ctx0" brushRef="#br0" timeOffset="9888.062">9493 7556 425 0,'0'9'3'16,"4"8"1"-16,5 8 2 15,0 1-2-15,4 2 1 16,0 0-1-16,2-6 1 0,0-4 0 16,0-18-3-16,-2-18-1 15,-1-16-1-15,-1-15 1 16,-3-9-1-16,4 2 2 16,-1-2 0-16,-2 8 2 15,5 13 1-15,0 16 1 0,4 18 1 16,-1 18 0-16,3 15-1 15,-1 9 1-15,3 7-7 16,3 6-12-16,2-5-67 16,-6-5-3-16</inkml:trace>
  <inkml:trace contextRef="#ctx0" brushRef="#br0" timeOffset="10611.5947">10684 7525 354 0,'0'0'7'0,"0"0"2"15,0 0 0-15,0 0 2 16,0 0 0-16,0 0 0 16,0 0 1-16,0 0 0 0,-5-5-6 15,5 5-1-15,0 0-2 16,-5-13 1-16,5 13 0 16,0 0 0-16,0 0 0 0,0 0 0 15,11 21 0-15,1 9 1 16,8 11-1-16,5 8 0 15,5 6 0-15,2 8 0 16,3 7 0-16,-3-2 0 16,-3-1 1-16,-7-6-2 0,-15-8-3 15,-5 1 0-15,-5-8 0 16,-15-7 0-16,-9-3 0 16,-4-13 0-16,-8-7 0 15,-3-12 0-15,-4-14 0 0,-3-20 0 16,4-16-28-16,12-26-55 15,-11-19-3-15</inkml:trace>
  <inkml:trace contextRef="#ctx0" brushRef="#br0" timeOffset="10765.8438">10481 7163 472 0,'0'0'5'0,"-10"19"-1"16,4-3 0-16,-1 2 1 15,5 4-2-15,2-2-3 16,6 7-11-16,3 9-59 16,16-23-10-16</inkml:trace>
  <inkml:trace contextRef="#ctx0" brushRef="#br0" timeOffset="11051.4617">10819 7420 420 0,'0'16'6'0,"0"5"1"0,0 12 2 16,7 5 0-16,6 1-1 15,4 1 1-15,2-4 0 16,9-5 0-16,3-23-5 0,5-15-4 16,-4-23-1-16,0-13 1 15,-8-6-1-15,-3-3 2 16,-4 4 1-16,-11 12 1 15,-2 15 2-15,-4 21 1 0,0 19 0 16,0 16-6-16,1 13 0 16,6 7 0-16,4-1 0 15,10 0 0-15,-2-4-54 0,12-22-30 16,5-10-1-16</inkml:trace>
  <inkml:trace contextRef="#ctx0" brushRef="#br0" timeOffset="11553.5546">11468 7460 361 0,'-2'9'9'0,"2"12"1"16,1 6 3-16,4 9 0 15,-1 3 1-15,3 2 0 16,2 0 0-16,-2-2-1 0,2-13-6 16,-3-18-3-16,5-13-2 15,-3-19 0-15,3-16-2 16,4-7 0-16,3-2 1 15,2 3-1-15,5 5 1 0,1 14 0 16,2 12 0-16,1 15 0 16,-3 15 0-16,-2 9 0 15,0 9-4-15,-8-2-17 16,0-1-56-16,2-2-3 16</inkml:trace>
  <inkml:trace contextRef="#ctx0" brushRef="#br0" timeOffset="11804.2487">12124 7342 438 0,'0'0'4'0,"-12"-8"3"16,0 5 3-16,0 0 0 0,-3-1 2 15,-1 4 1-15,-1 12-1 16,-2 9-7-16,4 10-5 15,4 13 0-15,7 5 0 16,3 3 0-16,8 1 0 0,7-3 0 16,11-11 0-16,5-14 0 15,9-17 0-15,-3-16-35 16,9-20-47-16,-5-11-3 16</inkml:trace>
  <inkml:trace contextRef="#ctx0" brushRef="#br0" timeOffset="11960.3154">12333 6798 446 0,'0'9'7'0,"1"20"1"16,2 13 2-16,-1 19 1 15,3 13 0-15,1 15 1 0,7 10-6 16,1 6-6-16,4-7 0 16,3-7 0-16,0-19 0 15,8-28-65-15,-4 6-20 0</inkml:trace>
  <inkml:trace contextRef="#ctx0" brushRef="#br0" timeOffset="12141.827">12271 7400 439 0,'0'0'7'0,"-13"0"1"15,13 0 1-15,0 0 0 16,1 11 0-16,16-10 1 0,7-1-2 15,11-1-1-15,19-7-14 16,4-10-16-16,7 2-55 16,18-5-3-16</inkml:trace>
  <inkml:trace contextRef="#ctx0" brushRef="#br0" timeOffset="12720.3072">12839 7703 427 0,'0'0'1'0,"0"0"-1"15,-9-14-2-15,5-8-6 0,-2-11-9 16,-1-9-9-16,0-10-2 16,-2-10 5-16,2-7 8 15,0 8 14-15,-2 7 8 16,-1 16 10-16,-3 11 10 0,4 19 11 16,-5 8 0-16,5 19-4 15,2 6-10-15,3 4-12 16,4-5-6-16,9-2-6 15,9-8-2-15,9-5-4 0,9-2-1 16,0-2-1-16,6 3 1 16,-1 5 1-16,-2 8 2 15,-1 7 4-15,-9 8 2 0,-5 5 4 16,-6 2 2-16,-6 0 0 16,-2-5-2-16,-3-9 1 15,-1-9-4-15,-6-20-3 16,21-1 0-16,-8-23 0 15,2-10-2-15,-3-10-1 0,-1-5 1 16,-4-4 0-16,-7 8 2 16,-7 6 1-16,-11 16 2 15,-6 15 0-15,-3 8-1 16,-1 21-2-16,0 12 0 0,4 7 0 16,8 2 0-16,9-6 0 15,12-4-18-15,16-9-63 16,5-10-2-16</inkml:trace>
  <inkml:trace contextRef="#ctx0" brushRef="#br0" timeOffset="12935.3655">13348 7691 459 0,'0'0'1'16,"-4"-9"0"-16,1-9 0 0,1-9 0 15,2-11-1-15,0-11 1 16,6-3 1-16,3-4 1 15,5 0 1-15,1 15 3 16,5 14 1-16,2 19 1 0,-4 16 0 16,2 23-4-16,-7 13-5 15,5 8 0-15,-2 4 0 16,-2-9 0-16,9-3-63 16,-5-8-22-16</inkml:trace>
  <inkml:trace contextRef="#ctx0" brushRef="#br0" timeOffset="13388.0736">14662 7047 433 0,'0'0'6'16,"-12"3"1"-16,-3 9 3 16,1 10 1-16,-9 9 1 0,1 13 0 15,-1 13 0-15,1 4-4 16,3 7-8-16,12-2 0 15,8-2 0-15,12-11 0 16,15-7-5-16,6-6-66 16,11-32-12-16</inkml:trace>
  <inkml:trace contextRef="#ctx0" brushRef="#br0" timeOffset="13626.3916">14967 7589 413 0,'0'0'6'0,"0"0"0"16,-2 8 1-16,2-8 1 15,0 0 0-15,9-11 0 16,5-5 1-16,0-13-1 16,7-10-5-16,-4-10-1 0,-2-8-1 15,-7-2 1-15,-7 1 2 16,-3 10 1-16,-14 7 0 16,-7 16 0-16,-6 15 2 15,-1 10-3-15,1 22-4 0,1 8 0 16,9 16 0-16,8-5 0 15,12 7-20-15,27-11-60 16,-3-8-3-16</inkml:trace>
  <inkml:trace contextRef="#ctx0" brushRef="#br0" timeOffset="14333.8732">15346 7213 271 0,'0'0'9'0,"0"0"3"0,0 0 3 16,-6 8 3-16,6-8 1 16,-6 17 0-16,4-2 4 15,1 8-2-15,1 7-6 16,0 6-3-16,5 3-3 0,3 0-1 15,-2 2-1-15,5-1-2 16,1-10-1-16,0-11-1 16,4-16 0-16,0-8-2 15,4-18-2-15,3-7-1 0,0-8-1 16,0-4-1-16,6-6 1 16,-4 2-1-16,-1 7 0 15,-2 3 0-15,-3 9 3 16,-2 6 1-16,0 6 1 0,-2 6 1 15,-1 3 2-15,1 6 1 16,-1 3 2-16,3 9 1 16,0 9 0-16,6 4 1 15,-2 11-1-15,-2 2 1 0,3 4-7 16,-4-4-2-16,1 2 0 16,-3-13 0-16,4-3-14 15,-2-17-65-15,-2-7-4 16</inkml:trace>
  <inkml:trace contextRef="#ctx0" brushRef="#br0" timeOffset="14841.2937">15965 7378 342 0,'0'0'2'0,"0"-8"0"15,0-2 2-15,2-5-2 0,4-6 1 16,2 0 1-16,3 0 3 16,0 1 4-16,6 7 0 15,1 13 0-15,6 4 0 0,-4 16 1 16,-2 9 0-16,3 9-2 16,-3 1-4-16,2 5-11 15,-6-9-34-15,0-7-34 16,2-7-3-16</inkml:trace>
  <inkml:trace contextRef="#ctx0" brushRef="#br0" timeOffset="15225.9403">16443 7282 461 0,'0'12'5'15,"0"15"2"-15,-3 9 0 16,2 13 0-16,1 6 0 15,0 11 1-15,4 2 1 0,3 4-9 16,5-10 0-16,-2-13 0 16,1-7 0-16,0-18 0 15,-4-11 0-15,-7-13-6 16,3-18-1-16,-4-15-1 0,-5-19 1 16,-5-19 1-16,-3-12 2 15,1-13 1-15,-2-8 2 16,8 3 3-16,5 3 0 15,2 11 1-15,8 15 1 16,12 21 0-16,4 20 0 0,4 20 1 16,6 18 0-16,-2 19 0 15,-4 16 1-15,-5 14-4 16,-9 5-2-16,-11 5 0 0,-5-3 0 16,-13-5 0-16,-10-14 0 15,-8-13 0-15,2-17-27 16,-4-14-54-16,4-24-1 15</inkml:trace>
  <inkml:trace contextRef="#ctx0" brushRef="#br0" timeOffset="15568.3235">16692 6411 372 0,'0'0'9'16,"0"8"6"-16,5 11 1 15,5 14 1-15,3 13 1 16,3 15 1-16,8 14 1 0,1 12 0 16,5 10-15-16,-3 0-5 15,0-2 0-15,-5-10 0 16,4-7 0-16,-8-17-7 16,-13-14-73-16,13-14-3 0</inkml:trace>
  <inkml:trace contextRef="#ctx0" brushRef="#br0" timeOffset="15831.3535">17026 7381 400 0,'0'0'5'0,"0"0"1"15,13 0 3-15,-2 0 0 16,3-6 0-16,10-9 0 16,1-3 1-16,6-6 0 15,2-6-5-15,-4-9-2 0,-3 0-2 16,-7-6 0-16,-8 0 1 15,-10 11 1-15,-8 5 2 16,-7 14 0-16,-7 15 1 0,-3 15 2 16,0 16-3-16,5 13-5 15,8 10 0-15,8 3 0 16,9 0 0-16,13-12 0 16,13-5 0-16,10-17-36 15,6-14-44-15,9-9-4 0</inkml:trace>
  <inkml:trace contextRef="#ctx0" brushRef="#br0" timeOffset="16016.0794">17405 7011 493 0,'0'0'4'0,"-1"21"0"16,1 1 1-16,5 5 0 15,8 7-5-15,10 4 0 16,4 1 0-16,8 5 0 0,14-1 0 15,-1-11 0-15,7 2 0 16,-1-12-9-16,-3 4-72 16,-7 5-3-16</inkml:trace>
  <inkml:trace contextRef="#ctx0" brushRef="#br0" timeOffset="16203.6979">17581 7517 449 0,'0'0'5'15,"-7"-19"1"-15,6-1 1 16,1-2 2-16,1-5 1 16,10-6 1-16,0-3 1 15,14-6-10-15,7 1-2 0,9 0 0 16,8 3 0-16,6-4 0 16,13 3 0-16,8-4-71 15,-2 1-13-15</inkml:trace>
  <inkml:trace contextRef="#ctx0" brushRef="#br0" timeOffset="16711.5569">18786 7240 473 0,'1'16'3'16,"4"13"0"-16,8 14 2 0,2 8-1 15,5 12 0-15,2 6 0 16,7 9 1-16,-8 0 0 16,2-12-2-16,-7-11-1 15,-9-15-2-15,-7-18 0 16,0-22 0-16,-19-17 0 0,-7-28 0 16,3-25 0-16,-6-23-5 15,5-18 1-15,-4-7 0 16,10 4 0-16,6 6 3 15,8 12-1-15,7 17 2 0,17 22 2 16,8 27 0-16,13 25 1 16,3 10 0-16,4 19 0 15,-4 18 4-15,-5 7-7 16,-11 10 0-16,-14 4 0 0,-9 0 0 16,-12-5 0-16,-18-10 0 15,-11-9-75-15,3-15-7 16</inkml:trace>
  <inkml:trace contextRef="#ctx0" brushRef="#br0" timeOffset="17400.0809">19438 7210 377 0,'0'0'9'0,"0"0"0"16,0 0 1-16,0 0 1 16,0 0-1-16,0-9 2 0,0-7-1 15,0-6 0-15,3-7-7 16,2 1-2-16,1-4 0 15,3 5-1-15,5 4 3 16,2 10-1-16,2 8 1 0,2 5-1 16,9 12 1-16,1 5 0 15,2 5 0-15,-1 4-1 16,0 1-1-16,1-3 0 0,-5-2 0 16,-2-4-2-16,-4 0 2 15,0-3-1-15,-5-3 0 16,1 3-1-16,3-6-1 15,-6-3 0-15,3 1 1 0,-3-7 0 16,1-2 0-16,-3-9 0 16,-7-8-1-16,-4-10 2 15,-1-1 0-15,-7-6 0 16,-7-3 2-16,-3 6-3 16,-5 4 0-16,0 7 0 0,2 10 0 15,1 12 0-15,3 9 0 16,4 15 0-16,4 3 0 15,4 9 0-15,4-3 0 0,3 0 0 16,7-8 0-16,9-5-2 16,12-11-78-16,-6-9-4 15</inkml:trace>
  <inkml:trace contextRef="#ctx0" brushRef="#br0" timeOffset="17699.9504">20133 6615 432 0,'0'0'6'0,"-1"27"0"16,1 12 2-16,7 12 2 0,0 12 0 16,9 9 0-16,2 7 0 15,5 6 1-15,4-8-6 16,-1-11-4-16,2-12-10 16,-2-20-30-16,-2-17-38 0,-6-8-4 15</inkml:trace>
  <inkml:trace contextRef="#ctx0" brushRef="#br0" timeOffset="18083.5298">20009 7009 397 0,'0'0'7'15,"0"0"0"-15,-9 5 3 0,9-5 1 16,6 17 1-16,10-8 2 15,6 3-1-15,12-2 1 16,13-1-5-16,8-3-2 16,7-6-2-16,3-3 0 0,0-12-5 15,-4-5 0-15,-1-6 0 16,-13-5-4-16,-9 3-1 16,-10-5 2-16,-13 2-1 15,-13 2 1-15,-5 5 1 0,-12 7 2 16,-5 4 2-16,-6 9 1 15,1 4 1-15,3 12-1 16,3 14 0-16,9 6 0 16,6 8-2-16,5 7 1 0,12-4-2 15,10-1 0-15,8-4 0 16,8-7-2-16,5-11-3 16,1-10-8-16,8-8-10 15,12-4-54-15,-7-13-4 0</inkml:trace>
  <inkml:trace contextRef="#ctx0" brushRef="#br0" timeOffset="18493.5029">21047 7141 448 0,'0'0'3'15,"0"0"0"-15,-12 0-1 0,11-9 0 16,1-6-3-16,0-12-7 15,1-9-3-15,3-4-4 16,4-11-2-16,-6-2 6 16,-2 1 8-16,-2 8 5 15,-12 7 7-15,-1 17 7 0,-6 10 5 16,-2 10 2-16,1 14 0 16,5 5-5-16,6 11-11 15,4-3-7-15,9 3 0 0,11-7 0 16,10-1-12-16,5-10-23 15,1 2-44-15,8 2-3 16</inkml:trace>
  <inkml:trace contextRef="#ctx0" brushRef="#br0" timeOffset="18695.9255">21241 7126 348 0,'0'0'4'16,"0"0"0"-16,3-6 2 15,-1-10 1-15,2-7-1 16,1-11-1-16,4-7 3 0,0-7 0 15,3-3-1-15,0 5 1 16,1 7 4-16,2 12 0 16,1 18 2-16,-2 9-1 15,1 21 0-15,-1 9-2 0,4 11-2 16,6 0-8-16,5 1-19 16,12-7-57-16,-10-10-4 15</inkml:trace>
  <inkml:trace contextRef="#ctx0" brushRef="#br0" timeOffset="19127.7038">22006 6645 383 0,'0'0'6'0,"0"0"1"16,-6-9 3-16,6 9 0 0,-20-8 2 16,2 8 1-16,-4 0 1 15,-5 8 1-15,-4 4-6 16,-3 7 0-16,1 6-2 15,3-1-2-15,4 0-1 0,11 1-1 16,8-2-1-16,9-4 0 16,13-1-2-16,11-3 0 15,6 1 0-15,6 1 0 0,4 0 0 16,-3 5 0-16,-7 2 0 16,-6 7 0-16,-11 1 0 15,-12 11 0-15,-7-4 0 16,-19 3 0-16,-6 3 0 15,-12-6 0-15,1-3 0 0,-11 0-58 16,10-21-24-16</inkml:trace>
  <inkml:trace contextRef="#ctx0" brushRef="#br0" timeOffset="21245.4319">8810 9153 444 0,'0'0'5'16,"0"0"2"-16,-8-16 2 15,-2 7 2-15,-2-5 0 16,-7 1 1-16,-7-5 0 0,-4 4-12 15,-6 1 0-15,-3 6 0 16,-8 7 0-16,-3 13 0 16,-3 19 0-16,1 12 0 15,1 21 0-15,5 16 0 16,7 15 0-16,11 3 0 0,13 1 0 16,15-4 0-16,13-10 0 15,23-15 0-15,16-18 0 16,12-26 0-16,17-12 0 15,2-15 0-15,12-16-81 0,0-5-6 16</inkml:trace>
  <inkml:trace contextRef="#ctx0" brushRef="#br0" timeOffset="21973.0551">9187 9551 391 0,'0'0'6'16,"0"0"2"-16,0 0 4 15,-8 0 1-15,8 0 1 0,0 0 2 16,-13-2 0-16,13 2 1 16,-11-7-4-16,11 7-8 15,-14-11-5-15,14 11 0 16,-17-13 0-16,5 8 0 0,4-1 0 16,-1 0 0-16,-2 1 0 15,3-2 0-15,-1 0 0 16,0-1 0-16,9 8 0 15,-14-16 0-15,14 16 0 0,-13-11 0 16,13 11 0-16,-10-9 0 16,10 9 0-16,-11-3 0 15,11 3 0-15,-12 0 0 16,12 0 0-16,-10 13 0 0,1 0 0 16,2 2 0-16,-1 3 0 15,0 3 0-15,2 0 0 16,-1 3 0-16,4 0 0 0,3-1 0 15,3-1 0-15,9 0 0 16,4-1 0-16,4-1 0 16,4-1 0-16,2-1 0 15,1 0 0-15,-2-4 0 16,-7-6 0-16,-1-5 0 0,-8-3-2 16,-7-11 0-16,-2-10-4 15,-1-8-7-15,0 3-14 16,0 6-50-16,1-1-6 15</inkml:trace>
  <inkml:trace contextRef="#ctx0" brushRef="#br0" timeOffset="22414.7751">9392 9415 440 0,'0'0'4'0,"-2"22"2"16,0 8 2-16,2 15 1 0,4 12 1 16,4 15 0-16,4 11 1 15,3 8-1-15,3-2-7 16,0-6-3-16,2-13 0 15,-3-12 0-15,-3-18 0 16,-4-19 0-16,-10-21 0 0,4-12 0 16,-7-24 0-16,-7-18 0 15,-2-15 0-15,-5-8 0 16,2-9 0-16,-3 2 0 16,3 4 0-16,7 9 0 0,3 15 0 15,5 14 0-15,8 19 0 16,10 17 0-16,5 12 0 15,3 20 0-15,0 9 0 16,-3 11 0-16,-1 9 0 0,-7-1 0 16,-5 2 0-16,-10-11-24 15,-7-4-59-15,-9-9-3 16</inkml:trace>
  <inkml:trace contextRef="#ctx0" brushRef="#br0" timeOffset="22776.3441">9162 9576 384 0,'0'0'7'16,"1"14"2"-16,3 6 2 15,2 0 1-15,5 6 0 16,1 3 0-16,6 5-3 0,-1-3-14 16,0-4-65-16,7-1-6 15</inkml:trace>
  <inkml:trace contextRef="#ctx0" brushRef="#br0" timeOffset="23186.1237">9881 9506 432 0,'0'0'3'16,"0"0"1"-16,0 9 0 16,0-9 0-16,6 13 0 0,6-8 1 15,7-5-3-15,6 0-6 16,14-13-27-16,8-9-44 16,2-9-2-16</inkml:trace>
  <inkml:trace contextRef="#ctx0" brushRef="#br0" timeOffset="23575.3926">10363 9022 434 0,'0'16'4'0,"6"16"1"16,3 14 1-16,2 15 1 15,2 11 0-15,1 8 1 16,5 6 0-16,-1 5 0 16,-3-16-3-16,0-17-2 0,-1-16-1 15,-2-21-1-15,-1-17 0 16,0-13 0-16,0-15-1 16,0-13-1-16,3-4 1 15,-1 0 0-15,3-1 0 0,1 6 0 16,2 8 1-16,2 14-1 15,1 11 0-15,3 9 1 16,-2 13 1-16,-2 11-1 16,-7 11 1-16,-6 5-1 0,-6 3 1 15,-9 1 0-15,-8-3-2 16,-10-4-2-16,-6-14-7 16,1-7-19-16,5-20-51 15,-1-14-3-15</inkml:trace>
  <inkml:trace contextRef="#ctx0" brushRef="#br0" timeOffset="24091.9266">11120 9719 417 0,'0'0'4'0,"0"0"-2"16,-5 0 1-16,-2-8-1 15,2-11-4-15,1-13-4 16,-1-9-3-16,-3-9 0 0,-1-10-2 15,3-2 8-15,-5 4 5 16,-3 13 4-16,1 14 6 16,-6 13 5-16,2 18 3 0,0 10 1 15,4 11-3-15,0 4-6 16,7 1-7-16,4-9-5 16,5-1-6-16,8-15-11 15,8-5-36-15,6-4-28 16,1-4 0-16</inkml:trace>
  <inkml:trace contextRef="#ctx0" brushRef="#br0" timeOffset="24482.554">11319 9579 361 0,'0'0'8'0,"-2"16"3"16,1-4 4-16,0 3-1 16,1-1 1-16,0 3 0 15,0-2 0-15,0 3 1 16,4-7-8-16,0 0-3 0,-4-11-3 16,8 8 0-16,-8-8-1 15,0 0-1-15,4-15 1 16,-4-10-1-16,1-10 1 0,-4-13-1 15,1-8 0-15,0-9 0 16,1 1 0-16,1 0-1 16,0 10 1-16,6 8 0 15,5 20 0-15,2 23 1 0,5 15 0 16,3 24 0-16,1 12 0 16,1 9 1-16,3 6-1 15,-2-3-3-15,-3-9-7 16,1-11-21-16,7-16-48 15,-13-19-1-15</inkml:trace>
  <inkml:trace contextRef="#ctx0" brushRef="#br0" timeOffset="24858.636">11844 8545 461 0,'1'10'4'15,"1"21"2"-15,1 18 2 16,1 23 0-16,6 15 0 0,1 20 1 16,0 11-2-16,5 15-7 15,-1-12 0-15,4-11 0 16,0-13 0-16,-2-20 0 0,-1-22 0 16,-1-19 0-16,-6-21 0 15,-9-15 0-15,9-15 0 16,-10-22-9-16,-13-10-1 15,-8-8 1-15,-3-2 2 16,-8-1 3-16,-2 8 2 0,-3 16 4 16,2 14 3-16,0 20 3 15,3 17 1-15,4 19 1 16,6 15-3-16,8 11-7 16,10 0 0-16,5-2 0 0,14-6 0 15,12-8 0-15,10-16 0 16,11-10-9-16,2-11-70 15,15-14-5-15</inkml:trace>
  <inkml:trace contextRef="#ctx0" brushRef="#br0" timeOffset="25267.4027">12362 9610 425 0,'0'0'1'0,"0"0"-1"15,-4-13-1-15,2-8-3 16,1-11-6-16,-5-11-2 0,4-11-1 16,-1-7 0-16,-1-3 8 15,0 5 7-15,-3 9 6 16,-2 19 7-16,-1 15 6 16,-3 19 4-16,0 21 1 0,0 11-1 15,2 10-8-15,4-1-13 16,4 1-4-16,3-6 0 15,11-9 0-15,8-13-3 16,5-4-20-16,1-2-36 0,4-11-24 16,3 4-2-16</inkml:trace>
  <inkml:trace contextRef="#ctx0" brushRef="#br0" timeOffset="25477.6598">12654 9651 309 0,'0'0'3'15,"-2"-18"4"-15,-3-5 4 16,0-9 2-16,1-7 4 16,1-9 3-16,1 0 3 0,0-3 0 15,2 12-1-15,1 5-4 16,6 20-1-16,3 14-4 16,2 19-3-16,3 14-5 15,0 9-5-15,11 7-2 0,-2-7-23 16,4 3-54-16,5-4-3 15</inkml:trace>
  <inkml:trace contextRef="#ctx0" brushRef="#br0" timeOffset="26041.3924">13167 9317 452 0,'0'0'3'16,"0"0"2"-16,-10 0 0 0,10 0 1 15,-11 0 1-15,11 0 1 16,-12-7 0-16,12 7 2 16,-13-8-3-16,13 8-7 15,-7-9 0-15,7 9 0 16,0 0 0-16,-13-6 0 0,13 6 0 15,-8 0 0-15,8 0 0 16,-9 3 0-16,9-3 0 16,-11 5 0-16,11-5 0 0,-14 10 0 15,4-5 0-15,-3 2 0 16,2 6 0-16,-5 3 0 16,1 3 0-16,-1 5 0 15,4 2 0-15,0 2 0 0,8-4 0 16,2-5 0-16,2-6 0 15,0-13 0-15,16 0 0 16,-1-8 0-16,8-4 0 16,0-5 0-16,5 5 0 0,2 5 0 15,3 7 0-15,0 13 0 16,0 13 0-16,1 12 0 16,-2 10 0-16,-3 10 0 15,-7 8 0-15,-1 6 0 16,-11 1 0-16,-8 2 0 0,-2 0 0 15,-17-2 0-15,-8 2 0 16,-12-11 0-16,-9-6 0 16,-4-13 0-16,-4-17 0 15,1-12-2-15,-7-17-79 0,6-20-2 16</inkml:trace>
  <inkml:trace contextRef="#ctx0" brushRef="#br0" timeOffset="26682.2031">14711 9191 425 0,'0'0'6'0,"0"0"1"16,-15-9 4-16,2 3 0 15,-4-1 2-15,-4 1 0 0,-1 3 2 16,-7 3-5-16,-3 14-10 15,1 11 0-15,3 15 0 16,4 14 0-16,7 9 0 16,6 7 0-16,11 0 0 0,10-2 0 15,12-15 0-15,21-10-32 16,8-14-51-16,7-21-3 16</inkml:trace>
  <inkml:trace contextRef="#ctx0" brushRef="#br0" timeOffset="26946.1805">15018 9438 430 0,'-2'10'5'16,"-3"4"3"-16,1 6 0 15,1 2 0-15,3 2 1 0,0-5-1 16,5-2 1-16,5-5-1 16,2-12-4-16,8-19-3 15,1-15 0-15,-2-10-1 16,-1-9 0-16,-7-5 1 0,-6-3 0 15,-5 3 3-15,-13 12 0 16,-8 7-2-16,-6 19-2 16,-5 19 0-16,0 11 0 15,2 22 0-15,2 10 0 0,14 9 0 16,4 0 0-16,16 2 0 16,5-9-77-16,19-14-6 15</inkml:trace>
  <inkml:trace contextRef="#ctx0" brushRef="#br0" timeOffset="27970.0679">15346 9220 253 0,'0'0'6'0,"0"0"3"15,0 0 3-15,0 0 1 16,-3 12 4-16,3-12 1 15,-1 10 1-15,1 0 3 0,0 2-5 16,0 6-4-16,2 5-1 16,0 7-2-16,3 0-2 15,5 6-2-15,-2 0-1 0,1-1-1 16,1-4-1-16,1-3-1 16,-2-10 0-16,1-3-2 15,0-10 1-15,-10-5 0 16,8-8-1-16,-4-11 0 15,0-5 1-15,-1-8-1 0,-1-4 1 16,1-6-1-16,-1 2 0 16,3-2 0-16,0 4 0 15,-2 5 0-15,2 5-1 16,0 0 1-16,1 8 0 0,0 2 0 16,-2 2-1-16,3 4 1 15,-2 2 0-15,5 0 1 16,-5-1 0-16,6 3-1 15,-3 5 1-15,1 3 1 0,1 1 0 16,1 8 1-16,-3 5 0 16,-1 7 0-16,1 4 0 15,-1 7 1-15,0 5 1 0,-2 1-1 16,3 2 0-16,-3-2-1 16,1-2 0-16,-1-3-1 15,0-8-1-15,4-8 0 16,-9-17-1-16,15 0-1 15,-6-17 0-15,3-9-1 0,-4-10 1 16,6-3-1-16,0-2 1 16,0 3-1-16,-1 10 2 15,5 11 0-15,1 17 1 16,2 12 0-16,0 15 1 0,-4 9-1 16,5 9 1-16,-1 2-3 15,-2-3-11-15,0-6-63 16,0-3-4-16</inkml:trace>
  <inkml:trace contextRef="#ctx0" brushRef="#br0" timeOffset="28484.414">16117 9230 415 0,'0'0'4'0,"0"21"1"15,3 6 1-15,4 12 0 16,6 9 2-16,2 15 0 0,5 7 1 16,-1 3 0-16,0 0-3 15,-2-8 0-15,-5-12-1 16,-5-14-1-16,-7-17-1 16,0-22 0-16,-11-12-2 0,-3-27-1 15,-2-19-1-15,2-15-1 16,2-13-1-16,2-4 1 15,6 2-1-15,4 4 2 0,7 11 1 16,6 19 1-16,9 21-1 16,6 21 2-16,0 15 0 15,0 20 0-15,2 15 1 16,-5 12-1-16,-2 8 0 0,-10 3 0 16,-6 0 0-16,-7-7-1 15,-7-8-3-15,-10-7-5 16,-8-20-14-16,-3-19-52 15,0-9-7-15</inkml:trace>
  <inkml:trace contextRef="#ctx0" brushRef="#br0" timeOffset="28873.771">16551 8347 432 0,'0'0'6'0,"-7"2"2"15,0 16 1-15,1 10 2 16,2 22 1-16,1 15 0 16,3 23 1-16,3 17-5 0,10 13-8 15,5 12 0-15,4 1 0 16,3-4 0-16,5-10 0 15,-1-17 0-15,8-28-76 16,-5-6-6-16</inkml:trace>
  <inkml:trace contextRef="#ctx0" brushRef="#br0" timeOffset="29325.601">16905 9326 414 0,'0'0'3'0,"0"0"0"0,4 9 2 15,9-8 0-15,0-1 0 16,9-3 1-16,0-8 1 16,8-6-1-16,0-7-2 0,-2-8 0 15,-3-5 0-15,-9-1-1 16,-4-2 1-16,-12 8 1 15,0 8 0-15,-13 14 0 16,-2 11 1-16,-5 19-1 0,4 19 0 16,4 10-1-16,8 10-1 15,3 7-3-15,13 0 0 16,12-6 0-16,8-14-9 16,16-7-15-16,10-13-54 15,-3-14-4-15</inkml:trace>
  <inkml:trace contextRef="#ctx0" brushRef="#br0" timeOffset="29583.8795">17365 9058 441 0,'-6'10'5'16,"6"7"1"-16,0 8 0 16,8 8 1-16,5 6 0 0,8 6 1 15,9 2 1-15,6 5-1 16,12-10-4-16,5-6-2 16,2-6-6-16,-1-9-10 15,-2-14-61-15,-5 7-5 0</inkml:trace>
  <inkml:trace contextRef="#ctx0" brushRef="#br0" timeOffset="29808.8069">17420 9610 450 0,'0'0'6'0,"0"0"-1"16,-13-2 2-16,12-11 0 15,1-8 2-15,10-13 2 0,4-12-1 16,10-11-4-16,10-12-6 16,8-9 0-16,9-9 0 15,1-6 0-15,7 10 0 0,-5-5 0 16,1 10-79-16,0 11-5 16</inkml:trace>
  <inkml:trace contextRef="#ctx0" brushRef="#br0" timeOffset="50640.424">4675 12731 424 0,'0'0'4'0,"0"0"1"16,0 0 2-16,0 15 0 15,0 11 2-15,4 10 0 0,5 11 0 16,1 11-1-16,4 7-2 15,2 7-5-15,6 3-6 16,-5-11-18-16,-13-6-55 16,15-8-3-16</inkml:trace>
  <inkml:trace contextRef="#ctx0" brushRef="#br0" timeOffset="50850.0286">4454 13266 414 0,'0'0'4'16,"0"0"2"-16,0 0 3 15,0 0 1-15,9 0 2 16,7-2 1-16,6-8 0 0,9-2 0 16,10-8-3-16,7-8-3 15,13-4-7-15,3-11-11 16,13 1-66-16,-4 4-5 15</inkml:trace>
  <inkml:trace contextRef="#ctx0" brushRef="#br0" timeOffset="51883.418">5010 12721 329 0,'0'0'8'16,"0"0"3"-16,0 0 3 15,0 17 3-15,0 4 3 16,9 18 0-16,3 9 1 15,1 7 0-15,9 8-7 0,-1 6-3 16,2 2-3-16,-3-2-2 16,0-8-1-16,-6-17-2 15,-4-8 0-15,-3-11-3 0,-7-11 0 16,0-14 0-16,-9-14 0 16,-7-20 0-16,0-17 0 15,-4-12 0-15,-2-17-3 16,-2-10 0-16,3-6 0 0,2 1 0 15,2 4 0-15,6 8 1 16,6 7 0-16,2 17 1 16,3 8 0-16,8 11 0 15,5 10-1-15,5 10 1 16,6 8-1-16,3 7 1 0,3 5 0 16,3 11 1-16,1 3 0 15,0 12 0-15,1 1 1 16,-6 7 1-16,-4 7 0 15,-8 3 0-15,-7 5 1 0,-4-2 0 16,-6 2-1-16,-7-3 1 16,-4-3 0-16,-2-7 0 15,-3-4-1-15,5-5-1 16,2-7-1-16,7-1 2 0,2-1-2 16,11 0 0-16,2 2-2 15,7 0 1-15,-1 5 1 16,4 4-1-16,0 3 0 15,-1 4-2-15,-6 0-8 0,6 4-20 16,9-2-49-16,-13-3-1 16</inkml:trace>
  <inkml:trace contextRef="#ctx0" brushRef="#br0" timeOffset="52683.7129">5721 13343 349 0,'0'0'8'0,"1"15"5"16,3-1 3-16,0-3 0 0,0 0 0 16,-1-1 2-16,-3-10 1 15,9-9 1-15,-9-24-8 16,0-20-4-16,-4-19-3 15,-2-23-1-15,0-13-1 0,1-8-2 16,3 2 0-16,0 14-1 16,2 17 2-16,3 24-2 15,6 32 0-15,8 35 0 0,4 37 0 16,3 23 0-16,4 14 0 16,3 5 0-16,1 1 0 15,-3-5 0-15,-3-16 0 16,-4-19 0-16,-3-22 0 15,-8-18 0-15,-11-8 0 0,15-27 0 16,-14-15 0-16,-1-14 0 16,0-15 0-16,0-5 0 15,0-5 0-15,0 10-8 16,2 5-29-16,0 14-46 0,18 20-2 16</inkml:trace>
  <inkml:trace contextRef="#ctx0" brushRef="#br0" timeOffset="53212.1792">6170 12579 430 0,'0'12'3'0,"0"9"2"15,6 14 1-15,4 12 2 0,0 12 0 16,5 10 1-16,-2 7 0 16,4 6 1-16,-3-12-4 15,-1-11-1-15,-2-13-3 16,-5-20 0-16,-6-26-2 16,5-14 0-16,-5-30-3 0,0-21 0 15,-4-20-1-15,1-15 1 16,1-11 1-16,0 3 0 15,2 9 2-15,0 14 1 16,4 18 3-16,9 27 1 0,4 34 0 16,6 29 1-16,5 35-2 15,1 22-4-15,5 14 0 16,2 14 0-16,1 6 0 0,-3-3 0 16,-3-13 0-16,-6-19-12 15,-1-22-67-15,-7-22-5 16</inkml:trace>
  <inkml:trace contextRef="#ctx0" brushRef="#br0" timeOffset="53388.1904">6392 12940 422 0,'0'0'6'0,"-1"11"0"0,1 1-1 15,0-3 1-15,2-1-1 16,7 2 0-16,5-3-1 15,9 0-5-15,5-7-12 16,12-9-29-16,11-3-33 16,0-5-3-16</inkml:trace>
  <inkml:trace contextRef="#ctx0" brushRef="#br0" timeOffset="53603.992">6989 12743 433 0,'0'0'6'15,"-14"0"1"-15,-1 3 2 16,-4 13 0-16,-6 6 2 0,-4 7-1 15,-1 5 1-15,2 7 0 16,7 5-7-16,10 4-4 16,7-6 0-16,8-5 0 0,12-10 0 15,12-7 0-15,5-7 0 16,3-2 0-16,-1-4 0 16,-3 3 0-16,-7 5 0 15,-9 7-2-15,-8 9-10 0,-13-2-19 16,-13 9-49-16,0-2-3 15</inkml:trace>
  <inkml:trace contextRef="#ctx0" brushRef="#br0" timeOffset="53827.6133">7186 13097 483 0,'0'0'5'0,"0"0"-1"16,-7 15 2-16,7-6-1 16,1 3 0-16,7 1-2 0,-2 3-3 15,1 3 0-15,2 2 0 16,-2 2 0-16,0 3 0 16,-7 6-56-16,-3-6-26 15,-7-2-3-15</inkml:trace>
  <inkml:trace contextRef="#ctx0" brushRef="#br0" timeOffset="54307.8084">8590 13114 451 0,'0'0'5'0,"0"0"1"0,0 12 1 16,0-12 0-16,0 0 0 16,-10-3 0-16,1-16 0 15,-4-13 0-15,-1-14-5 16,-8-12-1-16,1-8 0 15,-3-1 2-15,6 3-3 0,1 5 0 16,6 11 0-16,9 10 0 16,8 12 0-16,14 6 0 15,12 6 0-15,9-4 0 0,12 5-2 16,-1 13-71-16,16-22-10 16</inkml:trace>
  <inkml:trace contextRef="#ctx0" brushRef="#br0" timeOffset="54940.1505">9023 12328 430 0,'0'0'3'16,"-2"19"2"-16,2 5 0 15,2 12 1-15,5 12 1 0,5 15 1 16,4 10 1-16,4 7 0 16,5 0-2-16,1-4-1 15,-1-10-2-15,-2-13 0 16,-5-15 0-16,-7-17 0 0,-11-21-4 16,3-18 0-16,-12-21 0 15,-7-20 0-15,-6-16 0 16,-5-13 0-16,0-12-3 15,-2 1 1-15,7 1-1 0,6 10 2 16,8 6 0-16,8 12 1 16,10 17-1-16,13 14 1 15,7 10 1-15,7 9-1 16,4 13 1-16,2 7 0 0,-4 14 1 16,-1 16 0-16,-7 11 2 15,-8 10-4-15,-10 14 0 16,-6 5 0-16,-7 6 0 15,-3 4 0-15,-10-5 0 0,2-1 0 16,3-7 0-16,3-7 0 16,8-10 0-16,5-10 0 15,12-9 0-15,7-12 0 16,10-2 0-16,1-13-12 0,8-4-69 16,1 0-3-16</inkml:trace>
  <inkml:trace contextRef="#ctx0" brushRef="#br0" timeOffset="55531.833">9944 13113 380 0,'0'0'8'0,"0"0"1"15,0-7 1-15,0-7 0 16,-4-13 2-16,-3-15-2 16,-2-15 1-16,-1-18 0 0,0-15-5 15,-3-14-2-15,3-9 0 16,5 8 0-16,1 9 1 15,4 18 0-15,4 23 1 16,7 29 1-16,6 30-2 0,7 34-1 16,2 23-4-16,5 17 0 15,4 9 0-15,0 1 0 16,-1-2 0-16,-3-13 0 0,-4-20 0 16,-5-18 0-16,-7-21 0 15,-5-17 0-15,-4-24 0 16,-5-19 0-16,1-17 0 15,-6-21 0-15,-3-10 0 16,-1-4 0-16,3 7 0 0,2 8-5 16,3 20-14-16,3 17-61 15,10 28-2-15</inkml:trace>
  <inkml:trace contextRef="#ctx0" brushRef="#br0" timeOffset="56039.7893">10400 12194 401 0,'0'0'5'16,"0"0"2"-16,1 12 2 16,4 9 1-16,0 13 2 0,6 15 0 15,2 12 1-15,4 11 1 16,0 9-6-16,4 4 0 15,-3-4-2-15,-2-9 0 16,-4-16-6-16,-1-18 0 0,-7-21 0 16,-3-23 0-16,-3-26 0 15,-4-26-2-15,-4-21-1 16,1-20-2-16,0-11 1 16,2-11 2-16,4 11 0 0,3 10 3 15,6 17 0-15,8 25 2 16,11 28 0-16,7 32 1 15,7 37 2-15,5 25-6 16,3 22 0-16,-2 17 0 0,1 9 0 16,-6 5 0-16,-9-10-25 15,-11-10-55-15,-1-16-2 16</inkml:trace>
  <inkml:trace contextRef="#ctx0" brushRef="#br0" timeOffset="56255.6202">10556 12498 462 0,'0'0'4'16,"0"8"0"-16,0-8-1 16,2 13 1-16,9-5 0 0,5-3 1 15,8 0-1-15,8 1 0 16,10-6-5-16,5 0-2 15,8-8-9-15,4 3-26 16,2-1-41-16,-3 0 0 0</inkml:trace>
  <inkml:trace contextRef="#ctx0" brushRef="#br0" timeOffset="56515.7388">11216 12428 411 0,'0'0'6'0,"-13"-6"1"0,1 3 2 16,0 3 1-16,-7 0 0 15,-3 7 1-15,0 6 1 16,-3 6 0-16,4 8-5 16,3 4-1-16,8 0-2 15,4 1-1-15,6-2 0 0,6 0-3 16,7-8 0-16,4-1 0 16,3-3 0-16,3-1 0 15,-4 0 0-15,-1 4 0 16,-8 8 0-16,-2 5 0 0,-8 5 0 15,-6 5 0-15,-5 6 0 16,-11-7-37-16,3-4-43 16,-5-4-4-16</inkml:trace>
  <inkml:trace contextRef="#ctx0" brushRef="#br0" timeOffset="63645.783">12488 12814 283 0,'0'0'7'0,"13"0"4"15,-2 0 0-15,3-5 2 16,5-6-1-16,0-6 0 0,6-4 0 16,0-5 2-16,-8-11-8 15,-2 1 1-15,-11-4 1 16,-4 7 2-16,-4 0 3 16,-10 15 0-16,-7 14 3 15,-1 14 0-15,-3 20 1 0,4 18-2 16,2 11-3-16,10 8-9 15,8 2-3-15,7-6 0 16,20-8 0-16,5-9-47 0,19-25-34 16,5-17-3-16</inkml:trace>
  <inkml:trace contextRef="#ctx0" brushRef="#br0" timeOffset="64111.8696">12848 12554 369 0,'0'0'7'0,"0"10"6"0,5 5 1 16,6 9 1-16,7 7 1 16,8 7 1-16,6 6 0 15,8 2 1-15,10 1-9 0,-4-8-9 16,10-1-19-16,0-9-57 15,-10-7-3-15</inkml:trace>
  <inkml:trace contextRef="#ctx0" brushRef="#br0" timeOffset="64342.2709">12870 13020 417 0,'0'0'4'16,"0"0"3"-16,0-11 1 15,6-8 1-15,3-10 1 16,4-9 0-16,8-4 1 0,6-9 0 16,7-6-4-16,10 3-5 15,-1-2-14-15,12 5-64 16,5 11-3-16</inkml:trace>
  <inkml:trace contextRef="#ctx0" brushRef="#br0" timeOffset="64925.4823">13322 12758 387 0,'0'0'6'0,"1"29"4"16,3 2 2-16,8 13 0 15,0 9 1-15,8 4 1 16,2 9-1-16,1 0 1 0,1-6-7 15,0-14-3-15,-4-11-2 16,-7-19-1-16,-13-16 0 16,0-18 0-16,-10-20-1 15,-8-22-1-15,-9-17 0 16,1-11-1-16,3-1 0 0,3 4 0 16,6 10 1-16,9 13 1 15,6 18 1-15,17 22 2 16,8 22 0-16,5 20 1 15,5 13 1-15,-1 9-1 0,-3 4-1 16,-4 4-3-16,-6-1 0 16,-10-3 0-16,-12-8 0 15,-7-7 0-15,-14-17-9 0,0-17-69 16,-6-10-6-16</inkml:trace>
  <inkml:trace contextRef="#ctx0" brushRef="#br0" timeOffset="65302.6355">13845 12644 387 0,'0'0'8'16,"0"22"1"-16,0 0 3 16,3 7 1-16,7 1 1 15,6 0 0-15,1-1 0 16,5-2 0-16,4-14-6 0,-1-13-3 16,0-9-1-16,-4-14-2 15,-6-11 0-15,-9-3 0 16,-6-1 1-16,-8 1-3 15,-10 3 0-15,-6 12 0 0,-2 9 0 16,-4 10 0-16,2 11 0 16,3 13 0-16,1 3 0 15,14 7 0-15,1-7-21 16,13-2-62-16,11-2-3 0</inkml:trace>
  <inkml:trace contextRef="#ctx0" brushRef="#br0" timeOffset="65891.6953">14284 12792 325 0,'0'0'6'15,"7"21"4"-15,0-7 2 0,-3 3 3 16,1-2 1-16,-5-1 0 16,0-14-1-16,-2 8 1 15,-7-16-5-15,-5-17-4 16,-2-9-2-16,1-7-2 16,5-1 0-16,3 4 1 0,5 4 1 15,4 9 0-15,11 9 1 16,6 8-1-16,5 8 0 15,5 2 0-15,5 4-5 0,0-3-10 16,6-3-33-16,0-6-37 16,-6-7 0-16</inkml:trace>
  <inkml:trace contextRef="#ctx0" brushRef="#br0" timeOffset="66102.118">14712 12041 442 0,'0'0'7'0,"0"20"1"16,-1 5 3-16,1 18 1 15,2 12 1-15,8 13 0 16,3 15-8-16,4 8-5 16,9-1 0-16,-5-3 0 15,7-11 0-15,-1-16 0 0,2-12-7 16,-2-21-77-16,-8-17-2 15</inkml:trace>
  <inkml:trace contextRef="#ctx0" brushRef="#br0" timeOffset="66334.3053">14548 12588 402 0,'0'0'5'0,"0"0"2"16,13 11 1-16,3-5 1 0,5 1 1 15,9-1-1-15,9-2 1 16,5-3 0-16,10-2-5 16,2-9-9-16,-1-6-31 15,8-9-41-15,0 2-1 0</inkml:trace>
  <inkml:trace contextRef="#ctx0" brushRef="#br0" timeOffset="66772.1073">15156 12659 412 0,'0'0'4'0,"15"0"2"0,-3-4 2 16,3-6 0-16,6-3-1 16,-4-10 2-16,4 0-1 15,-2-9 2-15,-8-3-5 0,-9-2-1 16,-2-2 1-16,-4 10 1 16,-6 3 2-16,-7 13-1 15,-1 13-3-15,0 15-4 16,1 20 0-16,7 11 0 15,2 8 0-15,8 3 0 0,6 0 0 16,11-12 0-16,11-12 0 16,-1-16-62-16,13-21-24 15</inkml:trace>
  <inkml:trace contextRef="#ctx0" brushRef="#br0" timeOffset="67107.4013">15616 11665 463 0,'0'8'7'0,"-2"20"1"16,4 17 2-16,4 15 0 0,-2 21 3 16,9 13-13-16,3 14 0 15,0 9 0-15,6-5 0 16,2-7 0-16,-1-15 0 0,-1-15 0 16,-2-22 0-16,-1-15 0 15,-7-20 0-15,-12-18 0 16,9-10 0-16,-18-21 0 15,-5-4-15-15,-9-8 2 0,-11 0 4 16,-5 9 3-16,-6 10 5 16,4 19 5-16,-5 8 5 15,10 23 3-15,5 13 2 16,10 12-9-16,10 0-5 0,11 3 0 16,12-9 0-16,14-9 0 15,12-9 0-15,10-17 0 16,10-6 0-16,-5-11-60 15,8-15-26-15</inkml:trace>
  <inkml:trace contextRef="#ctx0" brushRef="#br0" timeOffset="70293.4527">17004 11761 415 0,'0'0'6'0,"0"0"2"15,0 7 3-15,4 7 1 0,-2 11 2 16,6 11 0-16,0 15 1 16,8 15 1-16,0 13-16 15,4 11 0-15,3 4 0 16,1 3 0-16,4-6 0 0,-3-8 0 15,-5-13 0-15,-1-17 0 16,-3-14 0-16,-7-22 0 16,-9-17 0-16,4-14 0 15,-4-19 0-15,-4-12 0 16,2-1 0-16,2 0 0 0,3-2 0 16,6 12 0-16,10 11 0 15,5 16 0-15,-2 12 0 16,3 16 0-16,-5 13 0 15,-5 8 0-15,-8 8 0 0,-7-1 0 16,-14-2 0-16,-10-2 0 16,-5-11 0-16,-8-15 0 15,6-14-44-15,-2-9-37 0,5-14-3 16</inkml:trace>
  <inkml:trace contextRef="#ctx0" brushRef="#br0" timeOffset="70913.8846">17653 12402 377 0,'0'0'8'15,"0"0"3"-15,-10 12 4 16,10-12 1-16,-16 17 1 0,12-2 1 16,-4 1-1-16,3 4 1 15,5-4-7-15,3 4-8 16,10-6-3-16,5-3 0 15,5-6 0-15,5-3 0 0,1-4 0 16,1-6 0-16,-2-2 0 16,2-1 0-16,-5 2 0 15,2 9 0-15,-2 3 0 16,3 11-3-16,-1 7 1 0,0 10 1 16,4 5-1-16,-6 5 2 15,-2 4 0-15,-10 2 2 16,-6 3 1-16,-10-1 0 15,-10 2-3-15,-17 2 0 0,-8 0 0 16,-7-2 0-16,-7-9 0 16,2 1 0-16,-7-15-12 15,10-6-70-15,3-9-3 16</inkml:trace>
  <inkml:trace contextRef="#ctx0" brushRef="#br0" timeOffset="71697.4976">19088 12293 451 0,'0'0'6'16,"-6"-2"2"-16,-5 2 2 0,-1 0 1 16,-9 0 0-16,-2 5 1 15,-3 4-10-15,-2 1-2 16,-1 6 0-16,5 3 0 16,3 5 0-16,5-1 0 0,13 3 0 15,4-3 0-15,18-1 0 16,5-1 0-16,11-5 0 15,5 0 0-15,3-2 0 16,1-4 0-16,-2 2 0 0,-11 7 0 16,-10 4 0-16,-10 7 0 15,-11 5 0-15,-6 1 0 16,-10 0 0-16,-7-6 0 0,7-7-32 16,-3-6-51-16,9-14-4 15</inkml:trace>
  <inkml:trace contextRef="#ctx0" brushRef="#br0" timeOffset="71964.3484">19325 12579 410 0,'0'0'5'0,"0"0"0"16,0 0 1-16,0 0 1 0,14-3 0 15,-1-9 0-15,1-4 0 16,2-4-2-16,3-7-3 15,-3-2-1-15,-2-4 0 16,-6 4 3-16,-6 2 2 16,-2 10 0-16,-14 10 2 0,0 11 2 15,-8 16 0-15,5 13-6 16,0 9-4-16,8 5 0 16,9 5 0-16,7-6 0 0,19-1-3 15,12-16-78-15,9-10-3 16</inkml:trace>
  <inkml:trace contextRef="#ctx0" brushRef="#br0" timeOffset="72472.1359">19734 12468 430 0,'0'12'5'0,"4"14"3"0,3 13 1 15,5 12 1-15,3 11 1 16,6 10 1-16,0 6 0 16,0 5 0-16,1-6-10 15,-5-15-2-15,-4-12 0 0,-1-16 0 16,-9-20 0-16,-3-14 0 16,-10-29 0-16,-4-20 0 15,-2-23 0-15,-4-18 0 0,0-14 0 16,1-1-4-16,6 2 1 15,4 7 1-15,7 13 2 16,4 19 1-16,13 24 1 16,8 23 0-16,5 17 0 0,4 20 0 15,-2 19-2-15,-2 11 0 16,-5 11 0-16,-13 6 0 16,-5-1 0-16,-7-4 0 15,-4-3 0-15,-12-20-25 16,-12-12-56-16,10-14-2 0</inkml:trace>
  <inkml:trace contextRef="#ctx0" brushRef="#br0" timeOffset="73035.5909">20435 12350 462 0,'0'0'6'0,"0"0"1"15,-3 4 2-15,3-4 0 16,-12 9 0-16,12-9 0 16,-14 5-9-16,14-5 0 15,-15 0 0-15,15 0 0 0,-14-5 0 16,14 5 0-16,-10-15 0 16,4 6 0-16,-4 0 0 15,3 1 0-15,0-2 0 16,-2 3 0-16,-1-2 0 0,2 2 0 15,8 7 0-15,-13-13 0 16,13 13 0-16,-14-10 0 16,14 10 0-16,-6-11 0 15,6 11 0-15,0 0 0 0,-12-4 0 16,12 4 0-16,-11 0 0 16,11 0 0-16,-13 13 0 15,2-2 0-15,5-3 0 16,-5 5 0-16,-1 1 0 0,0 1 0 15,-1 1 0-15,0 4 0 16,1 4 0-16,1 1 0 16,4 1 0-16,1 1 0 15,5 1 0-15,1-3 0 0,6-8 0 16,4-4 0-16,4-8 0 16,2-6 0-16,1-11 0 15,-1 1 0-15,0 0 0 16,-1 8 0-16,-2 3 0 0,3 12 0 15,-2 13 0-15,2 5 0 16,1 5 0-16,1 0 0 16,-1-9 0-16,8-15-41 0,1-4-41 15,-4-13-4-15</inkml:trace>
  <inkml:trace contextRef="#ctx0" brushRef="#br0" timeOffset="73425.713">20681 12547 399 0,'0'0'4'0,"0"0"5"16,0 0 1-16,0 0 2 0,0 0 1 16,-4-10 0-16,-4-3 1 15,-5-5 0-15,-1-4-4 16,-4-7-4-16,1-3-2 0,7-1-1 15,2 0-3-15,7 4 0 16,1 6 0-16,15 11 0 16,9 4 0-16,8 8-5 15,6 6-8-15,10 8-23 0,6 1-44 16,2 1-2-16</inkml:trace>
  <inkml:trace contextRef="#ctx0" brushRef="#br0" timeOffset="73962.2269">21166 12344 453 0,'0'0'4'0,"0"0"3"16,0 0 1-16,-5-11 1 15,5 11 0-15,-8-12 1 16,8 12 1-16,-6-16-11 0,6 16 0 16,-16-12 0-16,16 12 0 15,-12-10 0-15,12 10 0 16,-14-3 0-16,14 3 0 15,-13-2 0-15,13 2 0 0,-8-2 0 16,8 2 0-16,-10-4 0 16,10 4 0-16,-9-3 0 15,9 3 0-15,-9-5 0 16,9 5 0-16,-10-3 0 0,10 3 0 16,-12 0 0-16,12 0 0 15,-7 0 0-15,7 0 0 16,0 0 0-16,-12 5 0 15,12-5 0-15,-11 6 0 0,11-6 0 16,-13 7 0-16,13-7 0 16,-18 9 0-16,8-4 0 15,0 5 0-15,0 0 0 0,0 4 0 16,2 3 0-16,0 2 0 16,4 3 0-16,3-2 0 15,1 1 0-15,3-4 0 16,5-2 0-16,1-6 0 15,4-3 0-15,1 0 0 0,0-1 0 16,4 5 0-16,-2 2 0 16,2 7 0-16,2 4 0 15,-2 1 0-15,1 0 0 16,-2-5 0-16,3-11-7 0,-4-8-10 16,-1-20-9-16,-3-17-15 15,-5-19-38-15,-3-16-4 16</inkml:trace>
  <inkml:trace contextRef="#ctx0" brushRef="#br0" timeOffset="74096.0861">21209 11690 439 0,'0'0'7'16,"1"20"2"-16,3 13 2 15,6 16 0-15,2 19 1 16,6 12 1-16,3 11-4 16,5 8-9-16,6 1 0 0,-1-8 0 15,3-7 0-15,-9-1-63 16,-2-35-20-16</inkml:trace>
  <inkml:trace contextRef="#ctx0" brushRef="#br0" timeOffset="74463.8794">21262 12447 470 0,'0'0'4'0,"0"0"1"16,0 8 0-16,4-1 2 15,12-2 0-15,8-4 0 16,8-1-1-16,8-6-6 0,12-6 0 16,1-7 0-16,4-2 0 15,-4-4 0-15,-7-2 0 16,-6 0 0-16,-15 1 0 16,-8 4 0-16,-10 0 0 15,-7 4 0-15,-13-1 0 0,-5 4 0 16,-6 6 0-16,-1 6 0 15,2 7 0-15,4 11 0 16,2 14 0-16,10 7 0 16,5 8 0-16,5 5 0 0,15 2 0 15,8-6 0-15,10-5 0 16,7-8 0-16,10-10 0 16,6-10 0-16,13-9 0 0,-2-11 0 15,8-6-84-15,0-3-3 16</inkml:trace>
  <inkml:trace contextRef="#ctx0" brushRef="#br0" timeOffset="75465.3798">15972 14340 392 0,'0'0'4'0,"0"12"3"16,0 0 2-16,1 9 1 15,2 7 1-15,2 6 1 0,-1 6 0 16,5 5 1-16,-4 0-4 15,2-6-3-15,-1-3-2 16,0-6 0-16,2-9-1 16,-4-7-1-16,-4-14 0 15,0 0-1-15,0-17-1 0,-3-7 1 16,-3-7-1-16,0-3-1 16,1-2 1-16,-2-5-1 15,4 4 1-15,2 3-1 16,-1 0 0-16,3 1 0 0,0 3 1 15,4 0-1-15,6 1 0 16,2 0 0-16,-1 4 1 16,3 7 0-16,0 12 0 0,3 14 0 15,-3 19 1-15,5 19 1 16,0 13 0-16,-6 8 1 16,4 3 1-16,-4-6 1 15,2-5-5-15,-3-18 0 0,-1-20 0 16,-3-21 0-16,-1-21 0 15,1-16 0-15,3-12 0 16,0-3 0-16,1-1 0 16,3 5 0-16,2 10 0 15,3 16 0-15,4 17 0 0,-3 14 0 16,3 19 0-16,0 11 0 16,1 7 0-16,1 7 0 15,-7-7-8-15,5 3-73 0,-3-3-3 16</inkml:trace>
  <inkml:trace contextRef="#ctx0" brushRef="#br0" timeOffset="75961.6884">16887 14487 400 0,'0'0'5'15,"0"0"2"-15,12-2 1 16,-6-8 2-16,7-7-1 0,0-5 1 16,-3-5 0-16,7-5 0 15,-8-5-3-15,-2 1-2 16,-6 0 1-16,-1 8-1 15,-8 7 2-15,-3 10 0 16,-5 11-2-16,0 17-5 0,-3 13 0 16,5 14 0-16,1 8 0 15,8 5 0-15,5 1 0 16,3-2 0-16,13-10 0 0,12-10 0 16,4-14 0-16,10-8 0 15,7-14-78-15,-2-10-9 16</inkml:trace>
  <inkml:trace contextRef="#ctx0" brushRef="#br0" timeOffset="76256.5637">17269 13782 459 0,'-1'7'4'0,"-2"16"2"15,-1 16 1-15,0 17 1 16,4 12 1-16,0 14-1 15,4 7 2-15,2 6-10 16,6-8 0-16,4-15 0 16,2-18 0-16,6-21 0 0,3-19 0 15,-3-20 0-15,5-16 0 16,-4-12 0-16,3-4 0 16,-2 1 0-16,-1 3 0 0,-5 13 0 15,7 14 0-15,-5 12 0 16,1 18 0-16,3 14 0 15,-4 5 0-15,12 10-12 16,0-4-70-16,-5-6-2 0</inkml:trace>
  <inkml:trace contextRef="#ctx0" brushRef="#br0" timeOffset="76897.8668">18023 14338 375 0,'0'0'9'16,"0"0"2"-16,0 0 3 0,0 0 1 15,-4-8 2-15,4 8 1 16,-14-14 1-16,10 5 0 16,-4 1-5-16,-2-4-14 15,0 0 0-15,0 0 0 16,-2 2 0-16,-1 0 0 0,5 2 0 15,-4 2 0-15,5-1 0 16,7 7 0-16,-14-11 0 16,14 11 0-16,-13-7 0 15,13 7 0-15,-9-4 0 0,9 4 0 16,-9-3 0-16,9 3 0 16,0 0 0-16,-11 6 0 15,11-6 0-15,-9 13 0 0,4-2 0 16,-2 1 0-16,2 2 0 15,-2 1 0-15,0 4 0 16,-1 1 0-16,-1 6 0 16,5 2 0-16,0 2 0 0,4-1 0 15,-1 0 0-15,8-3 0 16,4-8 0-16,5-3 0 16,5-11 0-16,0-4 0 15,5-9 0-15,0-4 0 16,1-1 0-16,-2 4 0 0,1 5 0 15,-3 5 0-15,-4 5 0 16,2 8-3-16,1 8-15 16,-7 1-61-16,5-3-3 15</inkml:trace>
  <inkml:trace contextRef="#ctx0" brushRef="#br0" timeOffset="77296.3515">18233 14294 425 0,'0'0'5'16,"0"16"3"-16,3 2 0 16,5 5 2-16,0 1 1 15,0 2 0-15,5 0 0 16,-2-1 0-16,-1-9-4 0,5-13-3 16,-4-11-4-16,-1-16 0 15,1-5 0-15,-1-6 0 16,3-2 0-16,1 1 0 15,3 9 0-15,-2 10 0 0,5 16 0 16,-1 8 0-16,4 18 0 16,0 9 0-16,2 9 0 15,-3-1-24-15,2 4-58 0,-3-5-2 16</inkml:trace>
  <inkml:trace contextRef="#ctx0" brushRef="#br0" timeOffset="77935.6606">18836 14449 432 0,'0'0'1'16,"0"0"0"-16,0 0 1 16,0-12 0-16,0-5-1 0,0-7-1 15,0-8-1-15,-2-7 1 16,-6-4 0-16,2-3 2 15,-5 3 3-15,-2 7 1 16,-2 11 3-16,1 10 0 0,-1 7 2 16,3 10-1-16,3 7-2 15,4 4-3-15,5-2-3 16,0-11-2-16,16 10-3 16,1-10-2-16,6-7 0 0,4-6 0 15,4-1 1-15,0 1 0 16,1-3 0-16,1 7 1 15,-6 2 3-15,2 3 1 16,-8 0 1-16,-1 4 1 0,-5 0 2 16,-3 5-1-16,-12-5 1 15,5 19-1-15,-5-3-1 16,-1 2 0-16,-4 1 0 16,0 5-2-16,-1 0-1 0,6 0 0 15,0 0 0-15,9-3-1 16,-1-2 1-16,4-2 0 15,1-1 0-15,-3 1 1 16,1 0-1-16,-9 2 1 0,-2 3 1 16,-14-1 0-16,-3 1-2 15,-7-4 0-15,-5-4-2 16,-3-11-12-16,7-9-60 16,0 0-7-16</inkml:trace>
  <inkml:trace contextRef="#ctx0" brushRef="#br0" timeOffset="78721.5239">19297 14079 339 0,'0'0'6'0,"0"0"3"0,0 0 2 15,0 0 2-15,0 0 3 16,0 12 0-16,0 2 0 16,0 3 2-16,0 8-6 0,4 6-2 15,-1 3-1-15,6 4-2 16,1 3-2-16,3 0-1 16,-1-4-1-16,3-3 0 15,-2-9-1-15,0-3-2 16,0-9 1-16,-3-10-2 0,-1-10 0 15,-3-15-1-15,2-10 0 16,-3-11 0-16,1-6 0 16,6-5 0-16,-3 0 0 0,1 3 0 15,6 9 2-15,-1 14 1 16,4 12 1-16,3 16 0 16,3 14 0-16,-4 13 0 15,5 6 0-15,1 5 1 0,-2-2-1 16,0-6-1-16,-3-8-1 15,-1-12 0-15,1-13 1 16,-4-13-1-16,1-7 1 16,0-5 0-16,1 3 1 0,-1 2 0 15,2 13 1-15,-1 10-3 16,1 14 0-16,-3 14 0 16,5 9 0-16,-3 4 0 15,-1-3 0-15,5 5-17 16,-6-12-63-16,4-9-2 0</inkml:trace>
  <inkml:trace contextRef="#ctx0" brushRef="#br0" timeOffset="79119.9157">20390 13907 472 0,'0'0'4'0,"-9"0"1"15,-2 5 1-15,0 7 0 0,-4 4 1 16,0 2 0-16,-5 4-3 16,1 2-4-16,5 4 0 15,-1-1 0-15,8-2 0 16,6-1 0-16,1-1 0 15,9-4 0-15,9-1 0 0,3-3 0 16,7-1 0-16,4-2 0 16,1 1 0-16,-1-3 0 15,-1 4 0-15,-3 1 0 0,-8 6 0 16,-5 4 0-16,-9 4 0 16,-11 6 0-16,-12 3 0 15,-10 3 0-15,-10 1 0 16,-6-4 0-16,-7-3 0 0,2-11 0 15,4-21-66-15,3 6-18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04:09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4419 9230 210 0,'0'0'11'0,"0"0"8"15,0 0 3-15,0 0 1 16,-10 0 2-16,10 0 2 16,0 0 1-16,0 0 2 0,7 0-11 15,-7 0-6-15,14 6-2 16,-6 2-4-16,4 0-1 16,-2 5-1-16,4 0 0 0,0 2-2 15,-1 0-1-15,-2 3 0 16,0-4 0-16,1 2 0 15,-4-4-1-15,1 0 0 16,-1-3 0-16,-8-9 1 16,13 12 0-16,-13-12 1 0,0 0-1 15,0 0 2-15,0 0-1 16,0 0 0-16,0 0 0 16,-11-2-1-16,-1-8 0 15,2-2-2-15,-6-3 1 0,3-1-2 16,0 0 1-16,2-4-2 15,0 3 1-15,1-3-2 16,3 1 0-16,2 0-1 0,2-3-2 16,1 3 1-16,2 2-1 15,0 3 1-15,2 1 0 16,4 3 0-16,-6 10 1 16,20-7 2-16,-8 7 0 0,0 7 2 15,-1 3 2-15,-2 1 0 16,-1 2 1-16,-3 2 1 15,-5-1-1-15,0-4-2 16,0-10-9-16,-15 17-62 0,15-17-5 16</inkml:trace>
  <inkml:trace contextRef="#ctx0" brushRef="#br0" timeOffset="1025.9405">4039 9590 264 0,'0'0'8'16,"0"0"5"-16,0 0 2 16,0 0 4-16,0 0 5 0,0 0 2 15,0 0 2-15,8 3 1 16,1 7-7-16,2 1-3 15,2 4-3-15,5 4-4 16,1 1-4-16,4 1-2 16,-2 4-4-16,-2-5-2 0,1 2 0 15,-4-6 0-15,-2-2 0 16,-8-2 0-16,-6-12 0 16,0 0 0-16,0 0 0 0,-9 0 0 15,-5-12 0-15,-2-5 0 16,-3 1 0-16,5-8 0 15,-6 1 0-15,3-2 0 16,-3-5 0-16,2 1 0 0,3 0 0 16,1 2 0-16,3 0 0 15,3 3 0-15,1 0-3 16,5 5-1-16,2 3 1 16,9 5 0-16,2 3 1 0,5 5 0 15,1 3 1-15,3 6 1 16,-2 6 1-16,3 3 2 15,-6 7 0-15,-2-2 1 16,-5 4-1-16,-5-2 1 0,-3-3-4 16,-7-6-2-16,-5-10-12 15,-8 2-64-15,8 0-3 16</inkml:trace>
  <inkml:trace contextRef="#ctx0" brushRef="#br0" timeOffset="1859.658">3669 9919 309 0,'0'0'8'16,"0"0"4"-16,0 0 0 16,0 0 2-16,0 9 3 15,7 2 2-15,2 4 0 0,6 6 3 16,7 6-7-16,-1 0-2 15,4 4-1-15,-1 0-1 16,-2-4-1-16,-5-1-3 0,0-6-1 16,-9-8-1-16,-8-12-5 15,0 0 0-15,-12 0 0 16,-5-12 0-16,-2-8 0 16,-4-2 0-16,-2-4 0 0,-2-1 0 15,3-4 0-15,4 1 0 16,3-3 0-16,5 6 0 15,3 1 0-15,7 1 0 16,2 4-2-16,1 0 0 0,5 5 0 16,7 2 0-16,3 7 1 15,1 2 1-15,6 5 0 16,-3 2 2-16,-1 11 1 16,-1 1 1-16,-4 5-4 15,-6 1 0-15,-7-1 0 0,-1 0 0 16,-9-8 0-16,-2 0 0 15,-7-8-12-15,-10 1-68 16,16-3-3-16</inkml:trace>
  <inkml:trace contextRef="#ctx0" brushRef="#br0" timeOffset="2665.9075">4262 10432 341 0,'0'0'7'0,"0"0"4"16,0 12 3-16,3-5 2 15,4 6 2-15,4 4 0 16,3 6 1-16,4 7 1 0,6 0-5 16,1 3-4-16,4 3-3 15,-3 0-2-15,-2-2 1 16,-5-2-7-16,-2-7 0 16,-6-5 0-16,-8-4 0 15,-3-9 0-15,0-7 0 0,-16 0 0 16,-1-5 0-16,-3-8 0 15,-1-7 0-15,-5-1 0 16,0-8 0-16,0 1 0 16,2-7 0-16,-1 1 0 0,7-2 0 15,4 0 0-15,0 3 0 16,6 0 0-16,4 2 0 16,4 5-3-16,2 0 0 15,10 6 0-15,0 5 1 0,1 5 2 16,3 7 0-16,3 3 1 15,-3 8 0-15,1 9 2 16,-3 5 1-16,-5 2-2 0,-2 0-2 16,-7 1 0-16,-1-6 0 15,-7 0 0-15,-6-13-17 16,-10 0-62-16,16-3-3 16</inkml:trace>
  <inkml:trace contextRef="#ctx0" brushRef="#br0" timeOffset="3381.4597">4671 10149 418 0,'0'0'3'15,"5"9"2"-15,3 1 1 0,3 3 2 16,6 4 1-16,4 7 1 15,4 5 1-15,2 5 2 16,1-1-4-16,1 1-2 16,-4-4 0-16,-1-1-2 15,-4-8-5-15,-8-3 0 0,-12-18 0 16,10 10 0-16,-10-10 0 16,-17-13 0-16,-2-5 0 15,-3-7 0-15,-6-4 0 0,-1-3-2 16,-3-4 1-16,6-1-1 15,-2 0 1-15,6 2-1 16,5 1 1-16,1 5 0 16,6 2-1-16,6 5 1 0,4 1-2 15,2 6 0-15,10 0-1 16,2 4-1-16,5 3 0 16,1 6 1-16,3 2 0 0,-1 5 2 15,-1 7 1-15,-5 2 4 16,-5 5 1-16,-4 1 1 15,-7 0 0-15,-2-1-2 16,-10-7-4-16,1 2-21 0,11-14-53 16,-14 9-5-16</inkml:trace>
  <inkml:trace contextRef="#ctx0" brushRef="#br0" timeOffset="4111.825">5005 9765 404 0,'0'0'5'0,"0"0"1"15,5 7 2-15,5 4 1 16,4 4 1-16,2 2 2 16,5 10 0-16,5 7 2 15,1 2-4-15,4 6-2 16,-2 1-1-16,-1-4-1 0,-3-1-6 15,-4-5 0-15,-6-8 0 16,-4-8 0-16,-6-8 0 16,-5-9 0-16,-8-5 0 0,-5-11 0 15,-4-6 0-15,-5-4 0 16,-2-6 0-16,-2-2 0 16,0-4 0-16,-1 2 0 15,3-1 0-15,3 4 0 0,4 1 0 16,2 0 0-16,5 6 0 15,4-2 0-15,3 4 0 16,3 5 0-16,5 2 0 16,4 2 0-16,7 5 0 0,-1 4-3 15,5 6 2-15,-1 2 0 16,0 8 1-16,1 5 1 16,-6 7 1-16,-2 2 0 15,-4 2-2-15,-4 3 0 0,-2-2 0 16,-2-5 0-16,-3-3 0 15,-4-3-7-15,7-16-64 16,-4 11-11-16</inkml:trace>
  <inkml:trace contextRef="#ctx0" brushRef="#br0" timeOffset="99773.965">741 12987 292 0,'0'0'11'0,"8"25"5"15,-2-6 4-15,3 10 2 16,3 4 3-16,1 4-1 0,2 3 0 16,4 4 2-16,-2-7-11 15,-2-5-4-15,-1-8-3 16,-2-2-2-16,-2-7 0 0,-2-4-1 15,-4 3-5-15,-4-14 0 16,2 17 0-16,-2-17 0 16,0 12 0-16,0-12 0 15,0 0 0-15,0 0 0 16,0 0 0-16,-10-11 0 0,0-10 0 16,0-6 0-16,-6-7 0 15,1-7 0-15,-4-6 0 16,-2-3 0-16,0-3 0 0,2 1 0 15,-3 2 0-15,7-4 0 16,0 5 0-16,4 2 0 16,4 6 0-16,4 4 0 15,3 8 0-15,5 5 0 0,7 9 0 16,6 11 0-16,-1 6 0 16,10 15 0-16,-1 17 0 15,4 9 0-15,1 8 0 16,-2 10 0-16,-1-3 0 0,-5-2 0 15,2-6 0-15,-9-15 0 16,-4-16 0-16,0-18 0 16,-5-17 0-16,-2-18 0 15,-5-16 0-15,0-5 0 0,0-7 0 16,0 2 0-16,0 2 0 16,0 8 0-16,1 13 0 15,8 14 0-15,10 13 0 16,6 14 0-16,6 22 0 0,1 10 0 15,4 15 0-15,0 12 0 16,-1 3 0-16,0 5 0 16,-8-5 0-16,4 0 0 15,12-20-81-15,-22-13-5 0</inkml:trace>
  <inkml:trace contextRef="#ctx0" brushRef="#br0" timeOffset="100515.7843">1589 12853 348 0,'0'0'7'0,"0"0"4"0,0 0 4 16,0 0 2-16,-6-3 0 15,6 3 1-15,-9-4 1 16,9 4 1-16,-18-3-7 15,8 1-5-15,2-1-1 0,-2 2-3 16,-3-2 0-16,1-1-1 16,-1 1-3-16,2-1 0 15,-3 0 0-15,2 1 0 0,3 0 0 16,-3-2 0-16,2 1 0 16,1 4 0-16,9 0 0 15,-16 0 0-15,16 0 0 16,-11 5 0-16,11-5-2 0,-8 18 1 15,5-4 1-15,3 4 0 16,-1 4 0-16,1 6 0 16,1 0 0-16,6 3 0 15,2-1 0-15,1 0 0 16,7-7-2-16,0-4 0 0,5-7 0 16,0-10-2-16,-1-2-2 15,2-8-1-15,0-1-2 16,4 0-1-16,-1 2 1 15,-2 4 0-15,-2 3 1 0,-4 2 2 16,1 3 1-16,-8 0-6 16,-11-5-21-16,0 0-38 15,0-17-2-15</inkml:trace>
  <inkml:trace contextRef="#ctx0" brushRef="#br0" timeOffset="100914.8762">1702 12752 352 0,'0'0'4'0,"0"10"2"0,2 0 3 16,2 2-1-16,2 10 3 16,2 5-1-16,4 4 0 15,1 4 0-15,0-2-3 16,-1-1-4-16,2-6-1 0,-6-7 0 16,-8-19-1-16,11-2 0 15,-11-20-2-15,0-12 1 16,0-5-1-16,0-6 1 15,-1 1-1-15,1 5 1 0,1 9 0 16,7 14 1-16,5 14 3 16,2 9-2-16,1 15 2 15,1 2-1-15,0 9-12 0,3 7-59 16,-1-9-5-16</inkml:trace>
  <inkml:trace contextRef="#ctx0" brushRef="#br0" timeOffset="101324.0311">2008 12705 381 0,'0'0'7'0,"0"24"1"16,0 0 4-16,1 7 0 15,7 1 0-15,3 3 0 0,1 0 0 16,3 0 0-16,5-11-6 16,-5-15-4-16,2-12-5 15,-6-16-1-15,-2-10 0 16,0-4-1-16,-3-2 0 16,0 4 1-16,-1 4 0 0,7 15 2 15,3 12 2-15,8 16 3 16,6 19 0-16,6 11 2 15,6 10 1-15,2 6 0 16,-2 6 2-16,0 3 1 0,-13-6-1 16,-5 2-1-16,-17-9 1 15,-7-1-5-15,-19-9-3 16,-13-12 0-16,-9-10 0 0,-16-15 0 16,0-7 0-16,-9-11-16 15,11-20-60-15,5 8-9 16</inkml:trace>
  <inkml:trace contextRef="#ctx0" brushRef="#br0" timeOffset="102005.4807">2829 12676 421 0,'0'9'3'0,"3"15"1"16,5 8 3-16,6 7 1 15,2 15-1-15,4 5 2 16,4 6 0-16,-2 5 0 16,0-8-1-16,-3-9-2 15,-5-10-3-15,-4-11 0 0,-10-13-1 16,0-19-1-16,-17-12-1 15,-5-23 0-15,-3-16-3 16,-4-12 0-16,0-6-1 16,1-4 1-16,6-4-1 0,7 4 0 15,7 9 1-15,8 12 0 16,10 13 1-16,10 9 1 16,0 10 2-16,8 8 0 0,-5 12 2 15,-2 14 1-15,-6 12 1 16,-8 6 1-16,-5 6-1 15,-3 1-1-15,-9-2-3 16,-6-3-6-16,-2-15-15 0,1-6-58 16,4-5-4-16</inkml:trace>
  <inkml:trace contextRef="#ctx0" brushRef="#br0" timeOffset="102626.2967">3318 12773 352 0,'0'0'5'0,"0"0"3"16,-11 0 0-16,2-1 2 0,-5-9-1 15,1-6 1-15,-4-4-1 16,0-5 1-16,2-3-6 16,3-1-1-16,4 0-2 15,4 2-2-15,4 3 1 0,2 3 0 16,9 5-1-16,0 5 1 15,6-2-1-15,-1 2 1 16,0 3 0-16,1-1 0 16,0 5 1-16,0 0 0 0,-4 2 2 15,0 2 1-15,-1 2 0 16,-2 10 2-16,3 3 0 16,-3 7 0-16,2 2 1 15,1 5-1-15,0 1-2 0,3-4 0 16,0-3-2-16,2-5 0 15,2-9-1-15,-1-6-1 16,-1-4 1-16,2-10 0 16,-3-9-1-16,-1-5 1 0,-6-5 0 15,-5-1 0-15,-5-5 1 16,-4 3 0-16,-10 4 0 16,-5 5 0-16,-2 9 1 15,-4 8-1-15,-1 7 1 0,1 10-2 16,3 10 0-16,7 2-2 15,5 2-6-15,7-3-8 16,3-4-30-16,10-5-36 16,7-6-1-16</inkml:trace>
  <inkml:trace contextRef="#ctx0" brushRef="#br0" timeOffset="103119.9074">3922 12272 349 0,'0'0'5'16,"0"0"4"-16,0 0 5 16,-15 0 3-16,4 4 0 0,-1 3 1 15,-4 3 1-15,-1 10 1 16,-3 6-5-16,5 6-3 16,2 5-5-16,7 7-2 15,5-2-1-15,2-1-4 16,10-4 0-16,7-7 0 0,7-14-6 15,8-8-12-15,-2-8-26 16,2-18-37-16,1-8 0 16</inkml:trace>
  <inkml:trace contextRef="#ctx0" brushRef="#br0" timeOffset="103363.9807">4082 12460 436 0,'0'0'2'16,"0"0"-2"-16,0 0 0 0,-5-5 2 15,5-7-1-15,0-5 1 16,1-4 0-16,0-6 0 16,4-1-1-16,-3-4 4 15,-2 5 2-15,0 8 0 0,-1 8 0 16,1 11 1-16,-18 17 0 16,7 13 1-16,3 9-1 15,-1 2-4-15,3 3-4 16,5 0 0-16,7-4 0 15,4-14 0-15,13-6-16 0,-5-15-63 16,13-8-4-16</inkml:trace>
  <inkml:trace contextRef="#ctx0" brushRef="#br0" timeOffset="103685.9451">4278 12106 441 0,'0'0'3'0,"0"0"1"0,-8 13 2 16,3 1 1-16,0 5 0 15,1 5 0-15,-1 4 0 16,2 1 0-16,1 2-2 16,2-4-2-16,4 0-1 0,6-1-2 15,5-7-1-15,1-2 0 16,5 0-1-16,0-4-1 15,3-1 1-15,4 0-1 16,-8 1 1-16,3 0 0 0,-6 4 1 16,-6 1 1-16,-5 0 0 15,-6 4 1-15,-7-5 0 16,-12 2-1-16,-6-8-5 16,0 1-18-16,-6-7-53 0,-1-2-2 15</inkml:trace>
  <inkml:trace contextRef="#ctx0" brushRef="#br0" timeOffset="104026.4234">4567 12068 418 0,'0'0'6'0,"0"0"2"15,0 0 3-15,-12 0 0 16,12 0 2-16,-13 4 0 16,3 2 0-16,-1 2 1 0,-1 6-10 15,1 3-4-15,2 5 0 16,4 3 0-16,3 0 0 16,2 2 0-16,7-3 0 0,8-2 0 15,2-4 0-15,6-2-4 16,3 0-2-16,-2-2 1 15,-1 5 0-15,-6 2 2 16,-6 5 1-16,-7 1 2 0,-4 4 2 16,-12-1-5-16,-8-9-21 15,-5-4-51-15,3-8-3 16</inkml:trace>
  <inkml:trace contextRef="#ctx0" brushRef="#br0" timeOffset="104382.798">4957 12447 423 0,'0'0'1'16,"0"0"1"-16,-2-15 0 0,-1-3-2 15,-1-9-6-15,-7-13-7 16,2-5-7-16,-3-9-4 16,-3 6 3-16,0-1 5 15,-1 12 4-15,4 12 8 0,-2 16 9 16,14 9 8-16,-17 14 6 15,14 6 3-15,2 4-5 16,1-7-14-16,8-5-39 16,3-4-29-16,5-8-6 15</inkml:trace>
  <inkml:trace contextRef="#ctx0" brushRef="#br0" timeOffset="104614.0216">5141 12347 416 0,'0'0'3'0,"0"0"0"16,0 0 0-16,0-15-1 16,-4-7 0-16,0-5-2 15,-3-9-1-15,3-2 1 0,-1-1-3 16,1 0 2-16,2 8 3 16,2 9 2-16,0 22 1 15,7 0 3-15,2 22 0 16,4 8 1-16,2 3-2 0,7 7-10 15,-2-5-33-15,6-4-38 16,-2-9-2-16</inkml:trace>
  <inkml:trace contextRef="#ctx0" brushRef="#br0" timeOffset="105108.9791">5447 11998 425 0,'0'0'4'0,"0"0"2"16,0 0 0-16,-10-2 2 16,10 2-1-16,-9-3 1 15,9 3 0-15,0 0 0 0,-12-3-2 16,12 3-2-16,0 0 0 16,0 0 0-16,0 0 0 15,0 0-1-15,0 0 0 16,0 0 0-16,-8-1-3 15,8 1 0-15,-10-6 0 0,10 6 0 16,-12-3 0-16,12 3 0 16,-8-2 0-16,8 2 0 15,-14 6 0-15,9 8 0 16,1 5-4-16,2 8 1 0,-1 0 1 16,0 3-1-16,2-1-1 15,1-7 2-15,0-7 0 16,0-15 1-16,12 0 0 15,0-7 0-15,1-10-1 0,4-1 2 16,1 1 0-16,7 6 0 16,4 8 0-16,0 6 0 15,2 14 1-15,-2 12 1 0,-1 6 0 16,-3 9 1-16,-4 6 1 16,-9 10 0-16,-2 4 1 15,-10 3-1-15,-4 3-4 16,-9-3 0-16,-5-4 0 0,3-4 0 15,-8-10-78-15,5-14-5 16</inkml:trace>
  <inkml:trace contextRef="#ctx0" brushRef="#br0" timeOffset="105846.0564">867 14487 431 0,'1'8'2'0,"8"16"3"0,-1 10-1 16,7 9 1-16,1 6 2 16,4 7-1-16,-1 4 1 15,0 1 1-15,2-11-3 16,-12-14-2-16,-4-19-2 16,-5-17-1-16,-12-17-2 0,-4-24-3 15,-11-19-1-15,0-10-2 16,0-5 0-16,3 4 0 15,2 2 0-15,13 10 1 16,6 13 2-16,6 17 2 0,16 20 3 16,6 9 2-16,8 12 2 15,3 10 2-15,-2 7 2 16,-3 6 0-16,-8 4 0 16,-9 0 0-16,-8 1 0 0,-12-6-4 15,-11-10-4-15,-10-13-11 16,-3-6-38-16,-4-5-29 15,4-10-2-15</inkml:trace>
  <inkml:trace contextRef="#ctx0" brushRef="#br0" timeOffset="106507.5903">1396 14568 321 0,'0'0'5'15,"0"0"1"-15,-6 0 2 0,-2-5-1 16,-3-7 1-16,-3-6-1 15,-3-6 1-15,-1-5-1 16,2-2-5-16,1-4-2 16,5 0-1-16,6 3 1 0,4 5 0 15,4 4 0-15,10 5 1 16,5 3 1-16,6 4 1 16,0 4 0-16,2 4 0 15,1 3 1-15,0 11 2 0,-1 5 0 16,-6 13 2-16,0 4 1 15,0 2 2-15,-7 3-1 16,1-4-1-16,-3-7-1 0,1-10 0 16,0-13-2-16,-1-13-2 15,-1-17-1-15,-5-8-2 16,-1-9 1-16,1-3 0 16,-6 1 0-16,-6 7 1 15,0 14-2-15,-6 10 0 0,-4 14 0 16,2 14 0-16,0 7 0 15,5 11-3-15,4-2-3 16,5 0-6-16,0-12-18 16,0-18-50-16,0 0-2 0</inkml:trace>
  <inkml:trace contextRef="#ctx0" brushRef="#br0" timeOffset="106690.3674">1691 13902 450 0,'0'0'3'0,"9"24"0"16,-1 5 1-16,6 8 0 15,7 11 0-15,4 5 1 16,2 8-1-16,4 4-2 0,4-3-7 16,-8-10-16-16,-2-6-55 15,1-8-2-15</inkml:trace>
  <inkml:trace contextRef="#ctx0" brushRef="#br0" timeOffset="106894.6237">1666 14287 421 0,'0'0'2'0,"0"0"1"16,8 7 1-16,4-7 1 15,3 0 0-15,6-5 0 0,8-5 1 16,6-8 0-16,5-12-7 16,8-1-21-16,15-7-52 15,-9-2-2-15</inkml:trace>
  <inkml:trace contextRef="#ctx0" brushRef="#br0" timeOffset="107368.0097">2229 14089 269 0,'0'0'2'16,"0"0"1"-16,2-15 4 15,-2 0 1-15,0 1 7 16,0-1 6-16,-3 0 3 16,-3 1 3-16,-5 4 0 0,3 10-2 15,-2 8-1-15,-3 11-3 16,4 13-5-16,1 2-6 16,4 4-4-16,4 0-2 0,4-3-2 15,6-4-2-15,10-9 0 16,0-11 0-16,7-9-6 15,0-11-6-15,4-11-35 16,0-4-34-16,-2-1-2 0</inkml:trace>
  <inkml:trace contextRef="#ctx0" brushRef="#br0" timeOffset="107598.6015">2527 14062 287 0,'0'0'1'0,"-10"-15"-3"16,-3-3-7-16,1-7-17 16,-5-2-11-16,4-4 3 15,-7 0 21-15,2 1 20 0,5 16 12 16,-3 11 7-16,8 11 9 16,-2 18 17-16,5 6 7 15,-1 4-3-15,6 0-23 16,0-2-24-16,2-20-31 0,13-11-53 15,2-13-3-15</inkml:trace>
  <inkml:trace contextRef="#ctx0" brushRef="#br0" timeOffset="107850.0238">2654 14061 304 0,'0'0'1'16,"0"0"-1"-16,0 0 0 15,9-3 1-15,-9 3 2 0,4-16 2 16,-4 2 3-16,0-8 1 16,-4-1 2-16,-1-9 3 15,-3 3 2-15,2-1 0 16,1 4 0-16,3 4-1 0,2 10-1 16,0 12-2-16,17 8-2 15,-2 12-2-15,2 7-1 16,6 3-4-16,-4-1-12 15,7-3-64-15,-4-1-5 0</inkml:trace>
  <inkml:trace contextRef="#ctx0" brushRef="#br0" timeOffset="108789.4206">2985 13718 327 0,'0'0'3'0,"-8"5"3"16,-2 2 2-16,-1 1 1 0,-4 4 1 15,-2 0 1-15,0 2 0 16,-1 1-2-16,5 1-3 16,7-4-3-16,6 1-2 0,8-4-2 15,12 1 0-15,1-1-2 16,9 2 2-16,-2 0 2 15,4 4 0-15,-5 3 2 16,-3 7 2-16,-7 1 1 0,-7 7 1 16,-6 0-1-16,-5-1-1 15,-12-7-8-15,-2-9-32 16,-4-4-36-16,-5-11-3 16</inkml:trace>
  <inkml:trace contextRef="#ctx0" brushRef="#br0" timeOffset="109196.6823">3746 13723 443 0,'0'0'2'0,"0"0"-1"16,0 0-1-16,0 10-4 16,0-10-6-16,0-10-12 15,-3 2-46-15,2-20-7 0</inkml:trace>
  <inkml:trace contextRef="#ctx0" brushRef="#br0" timeOffset="109316.5013">3613 13452 442 0,'0'0'2'0,"-4"14"0"15,3-4-1-15,0 1-1 0,1-2-2 16,0-9-5-16,12 12-9 16,-12-12-18-16,19-12-41 15,4 2-3-15</inkml:trace>
  <inkml:trace contextRef="#ctx0" brushRef="#br0" timeOffset="109517.4884">3985 13721 371 0,'0'0'1'0,"-1"-5"-1"16,-6-10 0-16,-2-6 0 16,-2-8-1-16,-2-10 3 0,2-2 0 15,0-3 3-15,2 5 2 16,4 6 4-16,5 11 0 15,0 22 2-15,9 0 1 0,6 19-3 16,0 13-2-16,3 1-4 16,8 7-27-16,-3-8-52 15,2-5-4-15</inkml:trace>
  <inkml:trace contextRef="#ctx0" brushRef="#br0" timeOffset="109854.022">4085 13162 441 0,'0'0'6'15,"0"10"0"-15,1 8 0 16,5 7 1-16,5 9-1 16,2 9 1-16,7 6 0 15,6 6-1-15,-1-1-7 0,6 1-5 16,-2-9-9-16,4-11-39 15,-4-2-26-15,-5-6-2 16</inkml:trace>
  <inkml:trace contextRef="#ctx0" brushRef="#br0" timeOffset="110030.8372">4109 13533 418 0,'0'0'0'0,"0"0"-1"0,0 0-1 15,-2 4 1-15,2-4 0 16,18 3-2-16,1-3-1 16,5 0-3-16,9-4-4 0,3-10-12 15,6 0-45-15,8-3-5 16</inkml:trace>
  <inkml:trace contextRef="#ctx0" brushRef="#br0" timeOffset="110279.6918">4574 13441 351 0,'0'0'1'16,"0"0"1"-16,0 0 1 0,4-6 1 15,0-4 0-15,1-4 2 16,-1-7-1-16,-2 0 4 16,-2-8 0-16,0 5 3 15,-6 1 2-15,-3 8 0 16,1 9 0-16,-5 6 0 0,2 17-1 15,3 11-2-15,3 10-2 16,3 2-6-16,4 6-3 16,7-6-5-16,11-2-11 15,1-3-40-15,8-21-26 16,6-7-1-16</inkml:trace>
  <inkml:trace contextRef="#ctx0" brushRef="#br0" timeOffset="110635.2688">5054 13476 405 0,'0'0'3'0,"-11"-2"1"0,2-4 1 16,-8-3 2-16,-1-6 2 16,-5-4 2-16,-1-2 0 15,2-1 0-15,4-2-1 16,3-1-3-16,8 1-1 15,7 1-1-15,8 5-3 0,10 1-4 16,5 0-4-16,9 2-14 16,4 11-47-16,2-10-12 15</inkml:trace>
  <inkml:trace contextRef="#ctx0" brushRef="#br0" timeOffset="111094.0065">5378 13155 428 0,'0'0'5'16,"0"0"1"-16,-7-5 2 0,7 5 0 16,-16-6 1-16,6 3 2 15,-1-1 0-15,1 0 0 16,0 1-4-16,10 3-2 0,-14-4-3 16,14 4-2-16,-7-3 0 15,7 3 0-15,0 0 0 16,-16-8 0-16,16 8 0 15,-13-14 0-15,13 14 0 0,-15-12 0 16,15 12 0-16,-12-14 0 16,12 14 0-16,-9-5 0 15,9 5 0-15,0 0 0 16,0 0 0-16,-9 2 0 16,9-2 0-16,-5 15 0 0,3-7 0 15,-2 1 0-15,0 3 0 16,-2 0 0-16,-1 2 0 15,3 1 0-15,0 4 0 0,0 2-4 16,2 3 2-16,2 1-1 16,3 1 0-16,5-4 0 15,3-4 0-15,2-4-1 16,3-9 0-16,-3-5-2 0,4-5 0 16,-5-3-1-16,2-1-1 15,-3 2-7-15,2 5-10 16,-1 2-25-16,0 14-26 15,1 3-2-15</inkml:trace>
  <inkml:trace contextRef="#ctx0" brushRef="#br0" timeOffset="111374.4967">5481 13005 376 0,'0'0'9'15,"0"0"3"-15,0 0 2 16,-10-1 1-16,7 9 1 16,2 9 0-16,0 7 2 0,1 10-1 15,2 7-7-15,6 1-4 16,4 0-4-16,3-5-2 15,6-6 0-15,-3-14 0 16,8-12-18-16,-10-5-51 16,5-22-12-16</inkml:trace>
  <inkml:trace contextRef="#ctx0" brushRef="#br0" timeOffset="111547.7877">5634 12651 461 0,'0'0'5'0,"0"0"1"0,0 15 1 15,4 3 0-15,8 12 1 16,5 10 1-16,3 10-1 16,5 10-8-16,4 1 0 0,5 5 0 15,2-4 0-15,5-3 0 16,-10-16-13-16,-16-4-68 16,15-8-2-16</inkml:trace>
  <inkml:trace contextRef="#ctx0" brushRef="#br0" timeOffset="111732.8064">5709 13033 443 0,'0'0'4'0,"0"0"0"16,0 10 0-16,0-10 1 16,16 7-1-16,-3-7 1 15,9 0 0-15,7 0 0 0,4-11-4 16,14-5-3-16,0-7-21 15,-3-2-52-15,19-2-2 16</inkml:trace>
  <inkml:trace contextRef="#ctx0" brushRef="#br0" timeOffset="112432.036">6459 12741 263 0,'0'0'9'0,"0"0"7"15,0 0 4-15,0 0 2 16,0 0 1-16,0 0 3 16,0 0 0-16,0 0-1 15,0 0-8-15,-9 0-5 0,9 0-5 16,0 0-2-16,0 0-1 16,0 0-2-16,0 0 0 15,-10-3-1-15,10 3 1 16,0 0-1-16,0 0 1 15,0 0 0-15,0 0 0 0,0 0 0 16,0 0-1-16,-10 5 1 16,10 6-1-16,0 8 0 15,8 6 1-15,1 2-1 0,3 0 0 16,3 2 1-16,0-5 0 16,5-10 1-16,-3-14-1 15,-3-11 0-15,4-18-2 16,-5-3 0-16,-1-1 0 0,1 1 0 15,1 10 0-15,3 9 0 16,1 13 0-16,4 13 0 16,2 6 0-16,2 3 0 15,2 0 0-15,-2-4 0 0,0-11 0 16,-5-12 0-16,0-15-7 16,0-16-75-16,-10-10-1 15</inkml:trace>
  <inkml:trace contextRef="#ctx0" brushRef="#br0" timeOffset="112594.1508">6844 12008 500 0,'3'5'3'15,"0"17"2"-15,4 17-2 16,4 15-3-16,7 15 0 0,7 15 0 16,2 15 0-16,7 10 0 15,2-4 0-15,5-1 0 16,-1-18 0-16,5-3-53 15,-7-10-32-15</inkml:trace>
  <inkml:trace contextRef="#ctx0" brushRef="#br0" timeOffset="113337.8606">2977 15051 435 0,'0'0'6'0,"0"0"1"15,0 0 2-15,-1 20 1 16,5 3 0-16,8 8 1 15,8 9 0-15,9 6 1 0,1 5-12 16,5 3 0-16,-1-2 0 16,-1-8 0-16,-8-10 0 15,-9-12 0-15,-16-22 0 16,-6-6 0-16,-14-24 0 16,-11-16 0-16,-3-17 0 0,-2-8 0 15,1-5 0-15,5 2 0 16,12 5 0-16,7 9 0 15,11 13 0-15,12 17 0 16,11 18 0-16,7 12 0 0,5 6 0 16,-1 12 0-16,0 8 0 15,-7 5 0-15,-8 1 0 16,-9 0 0-16,-10-3 0 0,-9-4 0 16,-14-8 0-16,-8-8 0 15,-7-9 0-15,3 0-53 16,1-9-30-16,4 0-3 15</inkml:trace>
  <inkml:trace contextRef="#ctx0" brushRef="#br0" timeOffset="113806.3209">3034 14428 447 0,'0'0'3'0,"2"18"3"16,7 2 1-16,3 9 0 16,7 11 2-16,9 11 0 0,2 8 0 15,5 11 0-15,6-1-4 16,-1-1-5-16,1-4 0 16,-3-13 0-16,-6-10 0 15,-2-15 0-15,-5-20 0 0,-7-12-2 16,-3-20-3-16,-3-10-1 15,-1-7-1-15,-3 1 1 16,8 0 2-16,-3 12 3 16,3 12 0-16,2 16 2 0,4 14 1 15,1 14 0-15,-1 8 1 16,2 0-4-16,-7-1-15 16,0-8-59-16,-1-8-4 15</inkml:trace>
  <inkml:trace contextRef="#ctx0" brushRef="#br0" timeOffset="114064.1637">3754 14894 457 0,'0'0'4'16,"2"18"0"-16,3-7-1 16,2 0 1-16,3-4 0 15,2-3 1-15,0-4-1 0,3-5 1 16,-4-19-4-16,2-8 1 15,-3-5-1-15,-7-6 1 16,-3 3 0-16,-5 2 0 16,-6 10 1-16,-5 10 0 15,-2 13 0-15,1 7-1 0,-1 16-2 16,7 12 0-16,3-1-4 16,9 4-20-16,10-3-55 15,7-6-3-15</inkml:trace>
  <inkml:trace contextRef="#ctx0" brushRef="#br0" timeOffset="114559.9708">3999 14534 339 0,'0'0'7'0,"0"0"4"16,0 0 4-16,0 0 1 16,0 0 2-16,-1 7 0 15,1-7 0-15,-4 21 1 16,1-8-7-16,3 6-4 0,0-3-3 16,4 6-3-16,5-4-1 15,7-2-3-15,2-3 0 16,3-4 0-16,6-2-1 0,-1-1 1 15,0 2 1-15,-3 1 0 16,-5 7 2-16,-4 4 0 16,-7 4 1-16,-6 2 1 15,-2 3-2-15,-10 0-2 16,-4-1-4-16,4-5-16 0,-8-6-23 16,7-11-33-16,2-6-4 15</inkml:trace>
  <inkml:trace contextRef="#ctx0" brushRef="#br0" timeOffset="114902.1544">4310 14587 447 0,'0'14'5'0,"6"8"1"16,1 12 2-16,5 10 0 0,5 5 0 15,4 5 1-15,2 3-1 16,3 1 1-16,1-15-6 15,-3-14-3-15,-7-16 0 16,-1-13-7-16,-11-21-2 0,-5-18-5 16,-8-15-2-16,-14-16 0 15,-5-8 0-15,-2-2 3 16,-2 5 3-16,1 5 6 16,7 16 6-16,3 13 7 0,16 19 3 15,4 22 1-15,17 5 0 16,5 18 0-16,8 8-2 15,1 5-2-15,1 5-2 16,-2 1-2-16,-3 0-1 16,-9-6-1-16,-5-5-4 0,-8-6-13 15,-5-12-63-15,-8-10-4 16</inkml:trace>
  <inkml:trace contextRef="#ctx0" brushRef="#br0" timeOffset="115370.6255">4331 13963 376 0,'0'0'5'0,"1"21"5"15,8 1 0-15,6 14 0 0,6 8 2 16,6 9 1-16,5 8 0 15,5 9 1-15,2-7-6 16,-2-5-2-16,1-8-3 16,-5-14-2-16,-5-13-1 0,-1-15-3 15,-5-8 0-15,0-13 0 16,-2-6-1-16,-2 0 1 16,2 1 0-16,-2 4 3 15,0 9 1-15,0 10 1 16,1 12 1-16,-5 7 1 0,0 10 0 15,-2 1-5-15,-5-7-21 16,-7 0-53-16,5-9-2 16</inkml:trace>
  <inkml:trace contextRef="#ctx0" brushRef="#br0" timeOffset="115613.6453">5040 14527 476 0,'0'0'2'15,"0"11"-1"-15,0-11 1 0,3 8-1 16,-3-8 0-16,11 0 1 16,-4-7-1-16,0-6 1 15,-2-7-2-15,1-6 1 0,-6 0 0 16,0 0 2-16,-9 6 0 16,-3 3 0-16,-5 9 1 15,1 7-1-15,0 4 0 16,1 12-1-16,5 3-4 15,5-2-6-15,7 5-16 16,0-6-55-16,17-5-5 0</inkml:trace>
  <inkml:trace contextRef="#ctx0" brushRef="#br0" timeOffset="115977.8824">5282 14527 449 0,'0'0'1'0,"0"0"0"0,-9-11 1 16,1-5-1-16,-1-7 1 15,-1-5-1-15,2-3 1 16,-1-4 0-16,4 3 0 16,1 2-1-16,4 3 1 0,7 11-1 15,5 3 0-15,5 7-5 16,2 0-11-16,4-10-39 15,2 11-24-15,1-2-1 16</inkml:trace>
  <inkml:trace contextRef="#ctx0" brushRef="#br0" timeOffset="116272.8444">5430 14176 430 0,'0'0'5'0,"-6"16"0"15,6 3 0-15,1 3 1 0,7 6 0 16,3-2 0-16,4 3 0 15,4-2 0-15,7-6-5 16,1-13 0-16,-1-8-1 16,0-8 0-16,-4-11-2 15,1 0 1-15,-3 0-1 0,1 4 1 16,2 14-1-16,0 9 1 16,-1 14 1-16,5 18 2 15,-1 10 2-15,4 14 2 16,-8 2 1-16,-2 3 0 0,-7-6 1 15,-11-5 1-15,-2-10-9 16,-10-15 0-16,-9-9 0 16,-15-24-2-16,0-10-37 0,-8-19-42 15,0-8-4-15</inkml:trace>
  <inkml:trace contextRef="#ctx0" brushRef="#br0" timeOffset="116613.5204">5550 13643 472 0,'0'0'3'16,"0"10"0"-16,6 9 2 16,2 13 0-16,6 8 0 15,7 12 1-15,3 6 0 16,6 10 0-16,7-1-6 0,4 2-4 15,2-15-24-15,5-3-53 16,3-8-3-16</inkml:trace>
  <inkml:trace contextRef="#ctx0" brushRef="#br0" timeOffset="117137.6042">6210 14000 439 0,'0'0'4'0,"0"0"1"15,0 0 3-15,-4 6 0 16,4-6 2-16,0 0 0 16,-7 9 0-16,7-9 1 0,-7 1-5 15,7-1-6-15,-13-3 0 16,13 3 0-16,-17-11 0 15,6 5 0-15,0-1 0 0,3 2 0 16,-2 1 0-16,0-1 0 16,10 5 0-16,-15-5 0 15,15 5 0-15,-16-4 0 16,16 4 0-16,-13-5 0 0,13 5 0 16,-15-3 0-16,15 3 0 15,-13-3 0-15,13 3 0 16,-12 0 0-16,12 0 0 15,-8 17 0-15,6-2 0 16,0 4-4-16,0 0 0 0,1 1 0 16,0-1 0-16,1-4 0 15,0-4 0-15,0-11 2 16,0 0-1-16,10 1 1 16,6-1-2-16,3 0-2 0,4 2-2 15,7 12 0-15,0 4 0 16,1 1 0-16,-4 3 2 15,-1-5 0-15,-9-8 2 0,-7-9-1 16,-9-19-5-16,-1-17-29 16,-1-11-30-16,-13-11-6 15</inkml:trace>
  <inkml:trace contextRef="#ctx0" brushRef="#br0" timeOffset="117542.7087">6309 13350 468 0,'0'0'4'0,"0"0"1"16,1 19 0-16,10 13 2 15,4 11-1-15,5 13 0 16,8 12 1-16,3 10-4 16,7 6-3-16,1 1 0 0,1-5 0 15,-4-15 0-15,1-4-27 16,3-20-54-16,-15-14-3 16</inkml:trace>
  <inkml:trace contextRef="#ctx0" brushRef="#br0" timeOffset="117758.1803">6287 13926 472 0,'0'0'1'0,"0"0"2"15,8-2 0-15,3-5 0 0,4-1 1 16,6-4 0-16,5 0 0 15,4-2 0-15,7-8-1 16,5 5-6-16,-1-10-12 16,9-7-63-16,-3 13-3 15</inkml:trace>
  <inkml:trace contextRef="#ctx0" brushRef="#br0" timeOffset="118155.7888">6920 13829 404 0,'0'0'1'16,"0"-11"1"-16,0-6 1 15,1-5-1-15,4-5 1 16,0-4 1-16,-2-4-1 16,-3-5 3-16,1 6 2 0,-1 7 1 15,-3 10-2-15,3 17 1 16,-12 7-1-16,10 18-1 15,2 12 1-15,11 8-2 16,2 3-4-16,3-6-2 0,6-3 1 16,5-13-3-16,0-16-9 15,2-11-24-15,-2-23-43 16,-8-12-1-16</inkml:trace>
  <inkml:trace contextRef="#ctx0" brushRef="#br0" timeOffset="118435.8083">7021 13047 452 0,'0'4'5'0,"7"13"2"16,4 12 1-16,5 12 0 0,6 12 1 16,6 10 1-16,4 9-1 15,6 6-6-15,-2-1-3 16,4-7 0-16,-3-6 0 16,-5-12 0-16,-5-13 0 15,-8-10 0-15,-5-12 0 0,-14-17 0 16,0 0 0-16,-2-12 0 15,-17-7 0-15,-4-3 0 16,-2 0 0-16,-5 3 0 0,4 7 0 16,2 9 0-16,10 7 0 15,6 17 0-15,8 4 0 16,9 5 0-16,7-3-9 16,13 4-17-16,5-4-54 0,4-10-3 15</inkml:trace>
  <inkml:trace contextRef="#ctx0" brushRef="#br0" timeOffset="118947.2064">6448 14916 456 0,'0'0'3'16,"0"0"2"-16,0 0 1 15,-9-7 2-15,-3 5 1 16,-2-1 1-16,-4 3 0 0,-9 3-6 15,-1 6-4-15,-3 18 0 16,1 6 0-16,2 14 0 16,2 10 0-16,9 13 0 0,7 5 0 15,10-1 0-15,13-3 0 16,12-9 0-16,12-17 0 16,14-11 0-16,7-26 0 15,13-16-69-15,4-20-18 0</inkml:trace>
  <inkml:trace contextRef="#ctx0" brushRef="#br0" timeOffset="119330.0614">6611 15020 424 0,'0'0'4'15,"0"0"-1"-15,0 0 1 0,0 0 1 16,9 5 0-16,-1-5 2 16,8-2 0-16,6-5 0 15,7-4-2-15,6-3-1 16,11-4 1-16,6-2-1 0,4 0-1 16,7-1-4-16,-1-4-10 15,2 5-33-15,-3 3-34 16,-8 6-2-16</inkml:trace>
  <inkml:trace contextRef="#ctx0" brushRef="#br0" timeOffset="119526.7894">7032 14836 459 0,'0'12'6'15,"0"9"1"-15,0 9 1 16,0 8 1-16,6 8 0 15,6 8 0-15,4 6-5 16,7 4-4-16,2-10 0 0,7-7 0 16,4-12 0-16,9-5-13 15,5-14-69-15,-7-10-2 16</inkml:trace>
  <inkml:trace contextRef="#ctx0" brushRef="#br0" timeOffset="120006.4199">7542 15028 445 0,'3'12'3'16,"6"5"2"-16,7 4 0 0,3 5 2 15,0 3-1-15,4-4 1 16,0 4 0-16,-3-7 0 16,-3-13-1-16,-17-9-3 15,4-27-1-15,-7-13-2 0,-16-14 0 16,0-9-1-16,-7-9-1 15,1 0 0-15,3 2-1 16,7 10-1-16,5 13 2 0,10 19 0 16,20 17 1-16,8 13 1 15,9 23-1-15,11 8 2 16,0 8 1-16,1 8 0 16,2 2 1-16,-12 4 2 15,-3 3 0-15,-14-4 0 16,-11-1-2-16,-11-7-3 0,-11-4 0 15,-12-10 0-15,-17-17 0 16,-2-7 0-16,-8-10-2 16,5-25-67-16,3 10-15 0</inkml:trace>
  <inkml:trace contextRef="#ctx0" brushRef="#br0" timeOffset="122651.8437">4301 11696 388 0,'0'0'4'0,"0"0"1"15,0 0-1-15,0 0 1 0,0 9 0 16,0-9-1-16,0 0 0 15,0 0 0-15,0 0-4 16,0 0-1-16,0 0 0 16,4-21 0-16,-4-1 0 15,0-2 0-15,0-4 0 0,2-2 0 16,3-3 1-16,1 0-1 16,7-3 0-16,6 0 0 15,7 1 0-15,6-5 0 0,6 1 1 16,1-3 0-16,5 3-1 15,0 0 1-15,-1 3 0 16,-4 8 0-16,-2 5 1 16,-6 7 2-16,0 4 0 0,-2 7 0 15,-1 2 1-15,-2 3 1 16,2 0-1-16,2 0 1 16,0-1-1-16,1 0-1 15,1-1-1-15,-3-1 0 0,-3 3 0 16,-4-2-1-16,-4 2 1 15,-4-3 0-15,-5 3-1 16,-9 0 1-16,11 0 0 16,-11 0-1-16,0 0 1 0,0 0-2 15,8 8 1-15,-8-8 0 16,0 0-1-16,0 0 1 16,0 0-1-16,0 0 0 15,0 0 1-15,0 0-1 16,-5 2 0-16,5-2-1 0,0 0 1 15,0 0-1-15,-10-7 0 16,10 7 0-16,4-16 1 16,4 6-1-16,3-3 1 0,2-2 0 15,3-1 1-15,3-1 0 16,1-5 0-16,1 1 0 16,-1 1 0-16,4-5 0 0,-2 4 0 15,-4 0 0-15,2-1-1 16,-2 2 0-16,-1 1 0 15,5 1 1-15,-3-2-1 16,3 3 0-16,0-2 0 0,6 1 1 16,1 1-1-16,3-3 0 15,3 3 1-15,0 1-1 16,1 1 1-16,0 3-1 16,1 2 0-16,-3 1 1 15,1 1-1-15,-3 5 0 0,0 0 0 16,0-2 1-16,0 4 0 15,4-1-1-15,0 2 1 16,1 0-1-16,6 0 1 16,-3 0 0-16,4 0-1 0,-1 0 0 15,1 0 1-15,2 0-1 16,-2 0 0-16,2-3 0 16,2-4 0-16,1-4 0 15,-1-5 1-15,4-5-1 0,1-6 1 16,0-2-1-16,1-2 0 15,-2 1 0-15,-1 2 0 16,0 3-1-16,-5 3 1 16,-4 4-1-16,-4 3 0 0,-2 3 2 15,0 2-1-15,-1 1 0 16,-2-1 1-16,2 1-1 16,1 2 1-16,1 4-1 15,1 5 1-15,4 1 0 16,2 10-1-16,3 1 1 0,2 6 1 15,1 2-1-15,4 1 0 16,3-2-1-16,-2-2 1 16,2-2 0-16,0 0 0 0,0-5-1 15,-2 1 1-15,-2 1-1 16,-3 1 1-16,0-1-1 16,-2 3 1-16,-3 3-1 15,-2 3 1-15,-3 2-1 0,1 0 1 16,-6 2 0-16,-1 2-1 15,-2 5 1-15,-3-1 0 16,-3 2 0-16,-4 1 0 0,-6 1 0 16,1 0 0-16,-6 1-1 15,-1-1 1-15,-2-2-1 16,-4 2 1-16,-1-5-1 16,0 1 1-16,-3 5 1 0,0-1-2 15,-8 3 0-15,-3 5 0 16,-5 2 0-16,-6 3 0 15,-2 0 0-15,-9 1 0 16,-1-5 0-16,-6-2 0 16,-8-8 0-16,-5-6 0 0,-8-9 0 15,-4-9 0-15,-10-5 0 16,-7-5 0-16,-10-2 0 16,-3 0 0-16,-5-9 0 15,-2-2 0-15,3-7 0 0,2-4 0 16,9-14 0-16,7-13 0 15,14-19 0-15,14-16 0 16,17-15 0-16,14-10 0 0,20-2 0 16,8-3-7-16,23 12-26 15,11 11-46-15,11 22-3 16</inkml:trace>
  <inkml:trace contextRef="#ctx0" brushRef="#br0" timeOffset="125334.5209">8841 14601 337 0,'0'0'4'16,"-18"0"-1"-16,5 0 0 15,-6 1 1-15,-4 2 0 16,4 2 0-16,-7-2 2 0,1 0 0 16,4 1-5-16,8-1 0 15,13-3 1-15,-11 6 1 16,11-6 3-16,18 5-1 16,5 1 0-16,10-4 2 0,11-1 2 15,8-1 1-15,13-3-2 16,8-8 0-16,8-8-1 15,8-11-2-15,7-9 0 16,5-9-2-16,4-11-1 16,5-8 0-16,6-4-1 0,3-9 0 15,2-2 0-15,1 3 0 16,3-4 0-16,-4 3-1 16,4 0 0-16,-6 1 0 15,1 1 0-15,-2 3 0 0,-3-4 1 16,1 3 0-16,-1 1 1 15,1 1-1-15,-4 3 1 16,-1 5 0-16,-6 4-1 0,-5 5-1 16,-8 5 1-16,-7 5 0 15,-8 5-1-15,-13 7 0 16,-8 5 0-16,-11 3 0 16,-6 8 1-16,-8 1-1 15,-6 4 1-15,-9 4 0 0,-3 1-1 16,-4 4 2-16,-9 5-1 15,8-7 1-15,-8 7-1 16,0 0 0-16,0 0 0 16,0 0-1-16,0 0 0 0,0 0-1 15,0 0 1-15,0 0-1 16,0 0 1-16,0 0 0 16,17 0 1-16,-5 4-1 15,4-4 1-15,2 0 0 0,5 0 0 16,6-2 0-16,1-7 0 15,1-5-1-15,5-4 1 16,-3 0 0-16,0-4-1 16,-1 1 1-16,-4 0-1 0,-2 4 1 15,-3 4-1-15,-6 2 0 16,0 5 0-16,-3-1 0 16,1 4 1-16,-2-5-1 15,3-1 0-15,-1-5 1 0,2-7-1 16,-2-5 1-16,1-7-1 15,-5-3 1-15,0-5-1 16,-2-5 0-16,-4-1 0 16,-3-2-1-16,-2-2 1 0,0-1-1 15,-3 1 0-15,-5-2 1 16,-3-4-1-16,-2 0 1 16,-5-5 0-16,-1-1 0 15,-5-3 0-15,-3-1 0 0,-5-3 1 16,-3 1-2-16,-5 0 1 15,0 2 0-15,0 7 0 16,-2 0-1-16,3 5 1 0,2 1 0 16,8-3 0-16,7 1 0 15,6-5 1-15,10-8-1 16,6-6 1-16,8-6 0 16,13-9-2-16,7-4 1 0,9-2 1 15,7 0-1-15,5 1 0 16,5 9 0-16,5 5 1 15,5 9-1-15,3 11 1 16,1 10 0-16,4 11 1 16,1 7-1-16,9 7-1 0,0 4 1 15,5 7 0-15,3 3-1 16,2 7 1-16,5 2-1 16,0 3 0-16,1 13 0 15,-1 6 0-15,-1 13 0 0,-4 9 0 16,-6 7 0-16,1 10 0 15,-6 5 0-15,-5 9 2 16,-11 6 0-16,-2 7-2 0,-8 2 0 16,-5 10 0-16,-8 2 0 15,-8 7 0-15,-9-2 0 16,-5-4 0-16,-10 1 0 16,-10-8 0-16,-4-7 0 0,-13-7 0 15,-11-9 0-15,-7-8 0 16,-6-4 0-16,-9-7 0 15,-7-8 0-15,-6-4 0 16,-8-9 0-16,-8-6 0 0,-7-6 0 16,-10-1 0-16,-10-5 0 15,-8-4 0-15,-6 0 0 16,-1 1 0-16,-6-4 0 16,7-1 0-16,6 0 0 15,7-6 0-15,19 0-2 0,12-11-81 16,7-7-2-16</inkml:trace>
  <inkml:trace contextRef="#ctx0" brushRef="#br0" timeOffset="128010.6311">8983 15320 358 0,'0'0'4'15,"0"0"2"-15,-10-5-1 16,10 5 0-16,-8-12 1 0,8 12-1 15,-10-15 0-15,10 15 1 16,-9-15-3-16,9 15 1 16,-4-11 1-16,4 11 1 15,0 0 0-15,0 0 0 0,0 0 0 16,0 0 0-16,0 0-1 16,0 0 0-16,0 0-2 15,0 0 1-15,0 0-1 16,9 0 0-16,1 3-1 15,1-2 0-15,5 2 0 0,-2 2-2 16,4-2 1-16,1 3-1 16,-1-2 1-16,1 3-1 15,2-3 0-15,-2 0 0 0,3-2 0 16,0-2 0-16,0 0 0 16,0 1 1-16,2-1-1 15,2 3 0-15,0 2 0 16,2 5 0-16,3 0 0 0,0 8 0 15,4 1 1-15,4 6 0 16,2 3-1-16,3 3 1 16,-1 2-1-16,8 3 1 15,-1 0-1-15,1 1 1 0,0 0-2 16,4 0 1-16,1-2 0 16,5 0-1-16,-1 0 1 15,5-6 0-15,2 3 0 16,2-3 0-16,4-1-1 0,-3-4 1 15,5-1 0-15,-5-2-1 16,1-1 1-16,2-3 0 16,2-3 0-16,-4 1 0 15,1-4 0-15,-3 2 1 0,0 0 0 16,0-2 0-16,-4 1 1 16,-4 0-1-16,2-1 0 15,-2-1 1-15,-2 1-1 16,0-5-1-16,-2-1 0 0,-5-3 0 15,2-2 1-15,-1-3-1 16,-4-7-1-16,-3-6 1 16,1-6-1-16,-3-2 1 15,-6-5-1-15,1-3 1 16,-5-5 0-16,1-1 0 0,-5-1 1 16,-2 0 0-16,-4-3 0 15,-3-2 0-15,1-2 0 16,-3-3 0-16,-3 0 0 15,0-3-1-15,-1-5 0 0,1-1 0 16,-1-2-1-16,3-1 1 16,-3-4-1-16,3 1 1 15,1-3-1-15,0 0 1 0,4-2 0 16,1 2 0-16,3 1 1 16,3-3-1-16,3 3 0 15,-2 4-1-15,7 0 1 16,1 3 0-16,1 2-1 15,4 4 1-15,-2 2-1 0,6 1 2 16,1 3 0-16,0-1-1 16,4 0 1-16,-1 4 0 15,4-4-1-15,0 1 1 16,4-2-1-16,-1-2 0 0,2-1-1 16,2-1 1-16,4 0 0 15,-2-3 1-15,2-1-1 16,2 4 1-16,1 1 1 0,5 1-1 15,1 7 0-15,5 4 1 16,5 4-1-16,4 1 1 16,9 2-1-16,4-1 0 15,2 0 0-15,8-7 0 0,0-3 1 16,3-6-1-16,2-4 0 16,2-2-1-16,-3-1 1 15,-2-1-1-15,4-1 2 16,1 1-2-16,3 5 0 15,2 3 0-15,-2 1 0 0,4 2 0 16,1 0 0-16,0-2 0 16,0-2 0-16,-5-4 0 15,-3-6 0-15,-1-6 0 16,-4-5 0-16,-1-3 0 0,-3-3 0 16,-6 0 0-16,-2 3 0 15,5 2 0-15,-4 3 0 16,-2 4 0-16,-6 7 0 15,3 5 0-15,-9 3 0 0,-3 2 0 16,-4 2 0-16,-14 5 0 16,-4 3 0-16,-9 0 0 15,-5 3 0-15,-10 3 0 0,-4 3 0 16,-6 4 0-16,-4 1 0 16,-4 6 0-16,-4 2 0 15,0 3 0-15,-9 2 0 16,1 2 0-16,-8-3 0 15,-3-1 0-15,-8-6 0 16,-5-4 0-16,-5-7 0 0,2-8 0 16,-4-6 0-16,4-5 0 15,1-7 0-15,3-6 0 16,12-4 0-16,0-8 0 0,7-3 0 16,9-6 0-16,3 0 0 15,5-6 0-15,4-3 0 16,3 2 0-16,0 1 0 15,3 3 0-15,7 3 0 0,-4 6 0 16,2 6 0-16,5 8 0 16,-1 5 0-16,7 7 0 15,-3 4 0-15,7 4 0 0,-2 6 0 16,8-1 0-16,2 7 0 16,4-2 0-16,-1 8 0 15,6 1 0-15,1 8 0 16,-3 4 0-16,7 6 0 15,-1 7 0-15,-5 1 0 0,10 11 0 16,-4 8 0-16,4 3 0 16,2 6 0-16,2 4 0 15,-3 3 0-15,6 3 0 16,-4 1 0-16,1 3 0 0,-3-1 0 16,-2 2 0-16,-2-5 0 15,-6 1 0-15,0-3 0 16,-3 1 0-16,-1-1 0 15,-1 1 0-15,-2 1 0 0,-4 4 0 16,0 4 0-16,-3 1 0 16,-4 7 0-16,-4 4 0 15,-6 4 0-15,-3 5 0 0,-10 2 0 16,-7 0 0-16,-6 2 0 16,-7 3 0-16,-11 0 0 15,0 3 0-15,-12 0 0 16,-9 0 0-16,-7 2 0 0,-9 3 0 15,-8-1 0-15,-11 2 0 16,-8 0 0-16,-12 0 0 16,-5 1 0-16,-10-5 0 15,-6-2 0-15,-6-8 0 0,-2-10 0 16,-7-15 0-16,-4-13 0 16,-7-19 0-16,-1-13 0 15,-3-27 0-15,-5-13 0 16,0-17 0-16,5-8 0 15,3-10 0-15,6-7 0 0,15-8 0 16,13-2 0-16,5-15-8 16,27-7-75-16,15-9-2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08:35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2736 10035 344 0,'0'0'7'15,"0"0"3"-15,-11-3 5 16,11 3 1-16,-15-9 2 16,15 9 1-16,-17-12 0 0,6 9 1 15,1 0-5-15,2 0-5 16,-1 3-3-16,-2 4-1 16,1 9-3-16,-1 6-1 15,-5 5-2-15,4 7 0 0,-1 1 0 16,4 4 0-16,2 1 0 15,4 0 0-15,3-2 0 16,11-3 0-16,5-2 0 16,9-2 0-16,6-2 0 0,5-1 0 15,2 1 0-15,0-2 0 16,-3 0 0-16,-1-2 0 16,-10 5 0-16,-7-1 0 15,-9 3 0-15,-8 3 0 0,-11-1 0 16,-9-2 0-16,-8 0 0 15,-5-4 0-15,-1 0 0 16,-1-9 0-16,6-2-46 16,4-6-36-16,5-3-4 0</inkml:trace>
  <inkml:trace contextRef="#ctx0" brushRef="#br0" timeOffset="305.9994">2469 10036 416 0,'0'0'2'0,"0"0"4"16,10 0 1-16,2 0 2 16,8-1-1-16,8-5 2 15,5-4-1-15,8-1 1 0,8-3-3 16,6 1-5-16,-1-7-11 16,9-2-45-16,1 8-24 15,-3 3-1-15</inkml:trace>
  <inkml:trace contextRef="#ctx0" brushRef="#br0" timeOffset="586.2965">3301 9981 432 0,'0'0'6'0,"0"0"0"15,0 0 2-15,-6-16 0 0,6-1 0 16,0-7 2-16,0-10-1 16,7-4 0-16,1-8-5 15,7-3-2-15,2 0-4 16,5 6-16-16,6 7-59 15,-3 11-3-15</inkml:trace>
  <inkml:trace contextRef="#ctx0" brushRef="#br0" timeOffset="2383.9137">3151 11315 345 0,'0'0'7'0,"0"0"4"0,0 0 4 16,0 0 2-16,-13 0 0 15,13 0 1-15,0 0 1 16,0 0 0-16,0 0-6 15,-7 10-5-15,7-10-3 0,4 22-1 16,-1-8-2-16,6 11 0 16,-2 5-1-16,1 8 0 15,1 5-1-15,2 3 1 0,-2 7 0 16,-1 4-1-16,0 3 1 16,1 7-1-16,-2 1 0 15,3 5 1-15,-1 5 0 16,-1 3 1-16,2 2-2 0,0 2 0 15,-2 0 0-15,5-1 0 16,-4 0 0-16,2-1 0 16,0-1 0-16,-4-2 0 15,3 2 0-15,-2 0 0 16,1 2 0-16,-3 1 0 0,-1 1 0 16,4 3 0-16,-2-4 0 15,1-1 0-15,-1 1 0 16,0-2 0-16,1-2 0 15,-2 2 0-15,0-2 0 0,1-3 0 16,0 2 0-16,-1 0 0 16,-2-4 0-16,-1 3 0 15,5-3 0-15,-4 1 0 0,1-2 0 16,0-3 0-16,1 3 0 16,-6 0 0-16,6-3 0 15,-2 2 0-15,0 0 0 16,-1-1 0-16,0 1 0 15,-1 2 0-15,-1 0 0 0,1 0 0 16,0 1 0-16,2-2 0 16,-1-1 0-16,4 1 0 15,0-2 0-15,2 0 0 16,2-2 0-16,0 5 0 0,5 1 0 16,0 0 0-16,0 5 0 15,1-2 0-15,2 0 0 16,-3 1 0-16,1 0 0 15,0-3 0-15,-6 1 0 0,0-1 0 16,-2-5 0-16,-3 1 0 16,0-7 0-16,-4-7 0 15,-2-3 0-15,-2-8 0 16,-4-8 0-16,-1-11 0 0,-6-5 0 16,-1-13 0-16,-7-6 0 15,-3-6 0-15,-3-6 0 16,-6-9 0-16,-6-7 0 15,-4-4 0-15,-6-8 0 16,-3-4 0-16,-5-3 0 0,-1 0 0 16,-2 2 0-16,2-2 0 15,3 5 0-15,6 2 0 16,3 6 0-16,10 7 0 0,7 4 0 16,7 5 0-16,7 7 0 15,15 5 0-15,0 7 0 16,12 15 0-16,17 9 0 15,12 8 0-15,7 3 0 0,10 8 0 16,10-2 0-16,3 1 0 16,3 0 0-16,-5-5 0 15,0-5 0-15,-7-6 0 16,-4-2 0-16,-4-6 0 16,-6-7 0-16,-4-5 0 0,-8-11 0 15,-3-11 0-15,-6-14 0 16,-6-20 0-16,-6-19 0 15,-1-14 0-15,-4-8 0 0,-1-6 0 16,0-3 0-16,3 10 0 16,-1 0-33-16,9 21-46 15,5 23-3-15</inkml:trace>
  <inkml:trace contextRef="#ctx0" brushRef="#br0" timeOffset="3283.9159">3392 17706 336 0,'0'0'7'0,"0"0"1"16,0 0 2-16,-5 10 3 0,5-10 0 15,0 0-1-15,0 0 0 16,-8 8 1-16,8-8-7 16,0 0-1-16,0 0-2 15,0 0-1-15,7 2 0 0,-7-2 0 16,17 0-1-16,-5 0 0 16,0-4 0-16,6-2 0 15,-1 1 1-15,1-2 1 16,1 3 0-16,-3 0 2 0,4 2 0 15,-3 2 0-15,-1 0 0 16,1 6 0-16,-3 2-1 16,0 6-2-16,-1-3-1 15,-1 2-1-15,1 3 0 0,-1 3-1 16,0-1 0-16,0 4 0 16,3-2 0-16,-15-20 0 15,15 22 2-15,0 0 0 16,-1-1 1-16,2 2 1 15,0 0 1-15,-2 1 0 0,-2-2-1 16,0 3 0-16,-5-3-3 16,0 2-1-16,-7-1-4 15,1 0-10-15,-2 1-30 16,-4 0-34-16,5-24-2 16</inkml:trace>
  <inkml:trace contextRef="#ctx0" brushRef="#br0" timeOffset="4795.8906">3322 17804 397 0,'0'0'5'0,"0"0"0"16,0 0 1-16,0 0-1 15,0 11 0-15,0-11-1 16,0 0 1-16,0 0 1 0,8 6-6 16,-8-6 1-16,8 0 1 15,-8 0 1-15,12-1 1 16,-12 1 1-16,17-5 1 16,-6 1 0-16,3-2 0 15,-1-1-1-15,3-1-1 0,2-1-1 16,-2 1 0-16,6 0-2 15,-2-3 1-15,1 3 0 16,2 2-1-16,1 1 0 0,-2 2 0 16,1 1 0-16,1 0 0 15,-5 2 1-15,2 0 0 16,0 1 0-16,-5 5 0 16,1 0 0-16,-6 4 0 0,3 1 1 15,-6 3-3-15,-1 2 0 16,-6 2 0-16,-1-18 0 15,0 0 0-15,0 27 0 16,-4 1 0-16,4-28 0 16,-19 27 0-16,1 1 0 15,18-28 0-15,-29 27 0 0,-2 0 0 16,8-9 0-16,0 1 0 16,0-5 0-16,-1 1 0 15,2-3 0-15,0-2 0 16,22-10 0-16,-26 8 0 15,1 1 0-15,25-9 0 16,0 0 0-16,0 0 0 16,0 0 0-16,0 0 0 15,0-7 0-15,0 7 0 0,33-15 0 16,-33 15 0-16,46-17 0 16,-19 9 0-16,-27 8 0 15,27-8 0-15,29-5 0 16,-56 13 0-16,30-3 0 15,1-2 0-15,-1 3 0 0,1 0 0 16,-3 2 0-16,0 0 0 16,-4 2 0-16,0 3 0 15,-24-5 0-15,28 10 0 16,-2 1 0-16,-26-11 0 16,0 0 0-16,9 8 0 15,0 3 0-15,-1-1 0 0,1 24 0 16,-9-14 0-16,0-20 0 15,-10 24 0-15,-3-2 0 16,13-22 0-16,-23 21 0 16,-2 1 0-16,2-8 0 15,3-1 0-15,-4-3 0 16,0 1 0-16,-2-1 0 16,-1-2 0-16,-1-1 0 15,-1 0 0-15,1 0 0 0,0-2 0 16,-1 2 0-16,1 1 0 15,0-2 0-15,-1 2 0 16,6-1 0-16,0 1 0 16,23-8 0-16,-26 11 0 15,0 0 0-15,26-11 0 16,0 0 0-16,0 0-13 16,-6 10-65-16,-1 1-3 0</inkml:trace>
  <inkml:trace contextRef="#ctx0" brushRef="#br0" timeOffset="5303.8188">4189 17711 458 0,'0'0'3'0,"0"0"1"0,0 0 0 16,2-12 0-16,0-3 0 15,0-4 1-15,0-21 0 16,3-18-1-16,1-9-6 16,9-4-18-16,-8-5-56 0,7-4-4 15</inkml:trace>
  <inkml:trace contextRef="#ctx0" brushRef="#br0" timeOffset="76310.8725">11743 4585 322 0,'0'0'9'15,"0"0"4"-15,0 0 4 16,0 0 5-16,-6 11 0 0,6 0 1 16,0 7 2-16,4 9-1 15,7 2-7-15,2 5-5 16,2 2-7-16,3-3-5 16,4-1 0-16,-1-10-16 0,-10-10-61 15,14-9-3-15</inkml:trace>
  <inkml:trace contextRef="#ctx0" brushRef="#br0" timeOffset="76472.0722">11952 4518 472 0,'0'0'3'16,"0"16"1"-16,1 0 2 15,1 8 1-15,4 1-1 0,1 7 0 16,3 1-2-16,9 9-15 15,20-6-64-15,-12-5-4 16</inkml:trace>
  <inkml:trace contextRef="#ctx0" brushRef="#br0" timeOffset="77988.4911">12420 4518 391 0,'0'0'8'0,"-2"14"3"16,2 12 3-16,3 15 0 16,5 13 1-16,3 15 1 15,5 12-1-15,4 5 1 16,5-1-8-16,3-2-5 0,2-16-3 15,-1-19 0-15,3-24 0 16,-6-24-2-16,1-18-3 16,-8-30-2-16,-1-16-1 0,-6-25-3 15,0-10 1-15,0-1 0 16,-6 10 5-16,5 20 6 16,-5 23 3-16,3 32 4 15,1 29 5-15,2 37 2 0,-4 26 0 16,3 15-13-16,3 4-2 15,1-2 0-15,15-6-11 16,2-15-70-16,6-18-3 16</inkml:trace>
  <inkml:trace contextRef="#ctx0" brushRef="#br0" timeOffset="78552.3582">13210 4907 361 0,'0'9'10'0,"0"12"3"0,5 16 1 15,4 9 1-15,4 12 1 16,2 13 2-16,-2 3 0 15,2 5 2-15,-2-8-9 16,-2-13-2-16,-5-14-3 0,-4-20-6 16,-2-24 0-16,-9-7 0 15,-3-31 0-15,-6-19 0 16,-1-18 0-16,3-9 0 0,0-4 0 16,5 4 0-16,5 6-2 15,6 15-1-15,5 13 2 16,10 25 1-16,6 16 1 0,3 14 0 15,-1 16 1-15,0 11 0 16,-2 11-2-16,-8 0 0 16,-5 4 0-16,-7-2 0 15,-4-5 0-15,-9-5 0 16,-7-12 0-16,-3-12-3 16,-8-11-52-16,6-8-26 0,1-10-2 15</inkml:trace>
  <inkml:trace contextRef="#ctx0" brushRef="#br0" timeOffset="78936.0011">13774 4674 446 0,'0'0'5'0,"0"0"2"16,-11-3 1-16,2 3 1 15,-2 0 1-15,-6 7 0 16,-4 3 1-16,0 5-6 16,-4 3-5-16,3 3 0 0,1 3 0 15,9 2 0-15,6-1 0 16,7-4 0-16,14 0 0 15,9-2-2-15,5-1-10 16,7-3-2-16,1 2 0 16,0 0 0-16,-5 4 5 0,-9 4 6 15,-10 4 4-15,-9 0 4 16,-4 4 4-16,-11-6 1 16,-7-6-2-16,0-6-9 0,-5-3-66 15,5-21-7-15</inkml:trace>
  <inkml:trace contextRef="#ctx0" brushRef="#br0" timeOffset="79132.5616">14097 5063 466 0,'0'0'3'15,"0"0"-1"-15,0 0 0 16,0 0-1-16,-2-14-6 16,2-3-21-16,5-9-45 15,-5-9-2-15</inkml:trace>
  <inkml:trace contextRef="#ctx0" brushRef="#br0" timeOffset="79224.7309">13976 4753 443 0,'0'0'4'0,"-3"22"-1"16,2-8 0-16,1 2-2 15,6-5-10-15,8-6-60 0,5-5-2 16</inkml:trace>
  <inkml:trace contextRef="#ctx0" brushRef="#br0" timeOffset="79546.0282">14323 4171 465 0,'0'0'4'0,"1"24"2"16,4 6 2-16,1 12 1 15,4 16 0-15,5 10 1 16,7 7-10-16,1 12 0 0,5-3 0 16,-5-2 0-16,4-7 0 15,-1-9 0-15,-4-10 0 16,-6-10 0-16,-8-8 0 16,-6-11 0-16,-3-10 0 0,-13-14-6 15,-3-11 4-15,-8-13 1 16,-3-8 1-16,-4 2 2 15,3 1 1-15,1 6 1 16,3 6-4-16,5 14 0 0,7 6 0 16,7 15 0-16,6 5 0 15,6 5 0-15,10-2 0 16,11-7 0-16,1-9-12 16,12-7-67-16,2-6-2 0</inkml:trace>
  <inkml:trace contextRef="#ctx0" brushRef="#br0" timeOffset="79783.984">14713 4961 464 0,'0'0'4'0,"0"10"1"16,0-10 1-16,7 12-1 0,-7-12 2 15,20 0-1-15,-6-7 1 16,3-6 0-16,3-12-7 16,1-2 0-16,-6-6 0 15,-2 0 0-15,-4 4 0 16,-8 2 0-16,-1 9 0 0,-11 8 0 15,0 10 0-15,-4 14 0 16,1 14 0-16,6 5 0 16,2 9 0-16,6 1 0 0,11 0 0 15,9-3 0-15,9-12 0 16,-5-5-72-16,26-10-12 16</inkml:trace>
  <inkml:trace contextRef="#ctx0" brushRef="#br0" timeOffset="80389.7905">15347 3834 439 0,'0'0'6'0,"-3"16"1"16,0 19 2-16,2 18 1 16,0 23 1-16,1 21 0 15,6 18 1-15,0 13-6 16,11 1-6-16,1-5 0 15,2-14 0-15,2-16 0 0,-2-25 0 16,-5-19 0-16,-2-24 0 16,-13-26 0-16,0 0 0 15,-5-25 0-15,-14-14 0 16,-5-5 0-16,-5-2 0 0,-2 1 0 16,-3 12 0-16,1 18 0 15,2 15 0-15,6 16 0 16,4 22 0-16,6 12 0 0,8 7 0 15,5 1 0-15,6-6 0 16,12-7 0-16,12-12 0 16,4-14 0-16,11-4-17 15,13-12-65-15,-9-3-2 16</inkml:trace>
  <inkml:trace contextRef="#ctx0" brushRef="#br0" timeOffset="80642.3799">15737 4983 388 0,'0'0'6'0,"6"8"1"0,-6-8 2 16,14 12 0-16,-3-9 0 15,0-2 2-15,0-1 0 16,1-9 0-16,-5-9-4 16,-6-9-2-16,-1-10 0 0,-12-4 0 15,-5 1 1-15,-1 1 1 16,-6 9-1-16,-3 10 0 15,2 10-3-15,1 12-3 16,4 17 0-16,12 11 0 0,8 4 0 16,2-5 0-16,17-5-52 15,7-7-28-15,4-4-2 16</inkml:trace>
  <inkml:trace contextRef="#ctx0" brushRef="#br0" timeOffset="80936.0561">15918 4668 402 0,'0'0'8'0,"-1"23"1"15,0 0 2-15,1 5 0 16,5 8 1-16,3-1 0 0,8 5-1 16,2-7 1-16,7-8-8 15,1-11-2-15,2-14-2 16,-2-4-1-16,1-13 1 16,-4-5-1-16,-5 0 0 15,-1 5 1-15,-3 10 0 0,0 7-1 16,-1 14 2-16,2 11 0 15,2 4 1-15,2 4 0 16,1 1 1-16,0-7 0 0,-3-8 0 16,2-12 3-16,-7-6-6 15,-3-19 0-15,-5-7 0 16,0-12 0-16,-3-9 0 16,-1-3-5-16,0 2-17 0,-1 17-49 15,1-7-11-15</inkml:trace>
  <inkml:trace contextRef="#ctx0" brushRef="#br0" timeOffset="81160.5924">16584 4827 256 0,'0'-8'7'15,"2"-8"4"-15,1-9 7 16,3-2 2-16,4-7 6 0,2 1 1 15,2 1 4-15,4 3-1 16,1 13-3-16,4 16-3 16,3 10-7-16,-7 19-3 15,5 13-11-15,-4 6-3 0,2 8-5 16,-4-2-72-16,-2-4-5 16</inkml:trace>
  <inkml:trace contextRef="#ctx0" brushRef="#br0" timeOffset="81516.6547">17079 4178 346 0,'0'0'6'0,"0"-10"0"0,0-1 2 16,9-5 1-16,-1-5 0 16,7-3-9-16,-1-7-31 15,3 1-27-15,4 4-10 16</inkml:trace>
  <inkml:trace contextRef="#ctx0" brushRef="#br0" timeOffset="81664.7655">17217 4232 487 0,'0'0'2'0,"-6"-6"-1"16,2-2 1-16,3-8 0 15,1-3-1-15,9-10-7 16,9-1-27-16,3-5-42 16,9 0-3-16</inkml:trace>
  <inkml:trace contextRef="#ctx0" brushRef="#br0" timeOffset="82430.1391">18392 4497 408 0,'0'0'5'15,"-11"-5"2"-15,11 5 1 16,-11-5 2-16,2 2 0 16,9 3 1-16,-18-9 1 0,7 2 1 15,11 7-5-15,-18-8-2 16,18 8-1-16,-17-4-1 16,8 4-2-16,-3 10 0 15,-4 10-2-15,2 11 0 16,0 14 0-16,2 9 0 0,1 4 0 15,7-1 0-15,4-2 0 16,0-9-2-16,11-16 2 16,5-18 0-16,4-16 0 15,2-20 0-15,-2-12 0 0,6-1 0 16,1 6 0-16,4 10-1 16,4 17 0-16,4 18-1 15,4 23 0-15,2 21 0 0,-2 15 1 16,-1 14 2-16,-6 1 1 15,-9 1 1-15,-12-7 2 16,-10-2-5-16,-7-13 0 16,-16-6 0-16,-13-12 0 0,-9-9 0 15,-9-14 0-15,-7-17 0 16,-6-9 0-16,-3-16 0 16,10-12-31-16,4-7-52 15,11-7-2-15</inkml:trace>
  <inkml:trace contextRef="#ctx0" brushRef="#br0" timeOffset="83224.2837">18826 4466 247 0,'0'0'9'16,"0"0"6"-16,0 0 3 16,0 0 2-16,0 0 2 15,0 0 1-15,-8-10 2 16,8 10 1-16,0 0-8 0,0 0-5 15,0 0-4-15,0 0-1 16,0 0-2-16,0-10-1 16,0 10 0-16,0 0-1 15,0 0-1-15,0 0 0 0,0 0 0 16,0 0 0-16,0 0-1 16,0 0 0-16,0 10-1 15,0 4-1-15,3 5 1 16,-1 13 0-16,2 3 0 0,5 5-1 15,-1-2 0-15,8 2 1 16,0-14-1-16,6-5 0 16,1-14 0-16,2-14-3 15,4-14 1-15,-2-8-1 0,0 0-1 16,0 0 0-16,0 12 0 16,-3 9 1-16,1 9 0 15,0 16 2-15,-2 10 0 0,-1 3 0 16,0 2-3-16,-2-6-10 15,-4 3-49-15,1-28-12 16</inkml:trace>
  <inkml:trace contextRef="#ctx0" brushRef="#br0" timeOffset="83740.4292">19576 4389 452 0,'0'0'3'0,"0"0"2"16,0 0-1-16,-1 6 1 0,1-6 1 16,0 0 1-16,0 0 0 15,-2 8 1-15,2-8-2 16,0 0-2-16,-8-10 0 15,8 10-4-15,-7-14 0 0,7 14 0 16,-13-17 0-16,13 17 0 16,-16-7 0-16,16 7 0 15,-10-3 0-15,10 3 0 16,-12 0 0-16,12 0 0 16,-13 8 0-16,13-8 0 0,-12 7 0 15,12-7 0-15,-15 15 0 16,7-6 0-16,-4 3 0 15,1-1 0-15,-2 5 0 0,2 5 0 16,-1 3 0-16,0 0 0 16,-1 2 0-16,9-1 0 15,2-4 0-15,2-6 0 16,4 0 0-16,11-9-3 0,4-6 0 16,4 2-1-16,4-2-2 15,3 4-1-15,-7 6-3 16,7 4-3-16,-9 4-2 15,2 2-1-15,-13-2-9 0,5-5-16 16,-2-5-34-16,-13-8-2 16</inkml:trace>
  <inkml:trace contextRef="#ctx0" brushRef="#br0" timeOffset="83998.4481">19707 4475 407 0,'0'0'4'16,"4"21"2"-16,1-1 1 16,6 2 1-16,0 2 0 0,3-1 0 15,3 1 0-15,6-8-1 16,-4-10-3-16,2-9-3 16,-3-14 0-16,2-9-2 0,-5-1 0 15,4-5 0-15,-1 6 1 16,3 7 1-16,1 6-1 15,2 13 1-15,1 5-2 16,1 14-3-16,-8 2-20 0,8 12-50 16,-3 6 1-16</inkml:trace>
  <inkml:trace contextRef="#ctx0" brushRef="#br0" timeOffset="84708.3441">20331 4507 390 0,'0'0'4'0,"0"17"2"16,0-3 1-16,3 4 2 16,4 3 0-16,6 3 0 15,1-4-1-15,3-1 1 16,2-12-4-16,5-8-2 0,-2-11-2 15,-5-12-1-15,-3-6 1 16,-7-11 0-16,-3 1 1 16,-5 0 3-16,-5 5 1 15,-9 11 1-15,-2 8 0 0,-3 13 1 16,1 10-1-16,1 14 0 16,-1 9-7-16,8 6 0 15,4-4 0-15,7 0-3 0,3-15-31 16,15-8-45-16,8-9-4 15</inkml:trace>
  <inkml:trace contextRef="#ctx0" brushRef="#br0" timeOffset="85121.3676">20773 4366 438 0,'0'0'4'16,"0"0"2"-16,-14 1 3 15,4 6-1-15,2 1 0 0,-5 6 0 16,0 2 0-16,2 4 1 16,4 1-7-16,3-3-2 15,8 0-6-15,7 0-4 0,11-4-3 16,1-6-3-16,10 1-1 16,3-4-3-16,-1 7 4 15,-3 0 6-15,-9 6 9 16,-5 6 7-16,-15 0 4 15,-3 6 4-15,-9-2 3 16,-8-2-8-16,1-7-18 0,6-9-56 16,-3-10-6-16</inkml:trace>
  <inkml:trace contextRef="#ctx0" brushRef="#br0" timeOffset="85248.4849">21118 4596 432 0,'0'0'0'16,"-11"-3"-4"-16,11 3-22 0,4-22-44 16,-4-3-2-16</inkml:trace>
  <inkml:trace contextRef="#ctx0" brushRef="#br0" timeOffset="85366.577">21052 4234 448 0,'-1'4'6'15,"-4"13"1"-15,-2 7 1 0,1 4 0 16,1 7 0-16,4 2-2 15,1 1-3-15,7 5-14 16,8-6-50-16,9-13-19 0,2-9-2 16</inkml:trace>
  <inkml:trace contextRef="#ctx0" brushRef="#br0" timeOffset="85550.4327">21278 4604 444 0,'0'0'2'0,"0"0"1"16,0-16 0-16,0-5 1 0,8-8 0 15,0-4-1-15,4-1 0 16,3-1-1-16,3 8 0 16,0 6-2-16,2 15 1 0,-1 12-1 15,-5 14 2 1,0 13 0-16,-2 4 0 0,-4-2-9 16,9-7-64-16,-4 1-4 15</inkml:trace>
  <inkml:trace contextRef="#ctx0" brushRef="#br0" timeOffset="85814.07">21696 4450 453 0,'0'0'1'0,"0"0"2"16,0 0 1-16,12-14-1 0,-5 3 0 16,4-5-4-16,-3-5-1 15,2-7-2-15,-5-1-1 16,-5-1 0-16,0 3 1 15,-11 6 2-15,-6 9 3 0,-4 7 5 16,2 10 4-16,-6 15 2 16,7 7 0-16,6 10-1 15,4 1-1-15,11 2-5 0,11-2-5 16,12-8 0-16,8-9 0 16,12-2 0-16,2-19-24 15,12-1-55-15,5-4-3 16</inkml:trace>
  <inkml:trace contextRef="#ctx0" brushRef="#br0" timeOffset="86594.7821">13224 5824 438 0,'0'0'6'0,"0"21"1"16,0 8 2-16,0 14 1 16,3 15 0-16,1 8 1 15,5 12 0-15,3 6-2 16,1 3-9-16,3-14 0 0,-3-11 0 16,2-11 0-16,-3-12 0 15,-2-15 0-15,-8-14 0 16,-2-10 0-16,-8-15 0 15,-10-7 0-15,-7-8 0 0,-8 0 0 16,-3 1 0-16,-6 7 0 16,-2 11 0-16,7 11 0 15,-1 14 0-15,5 17 0 16,6 10 0-16,11 4 0 16,8-2 0-16,8 2 0 0,15-12 0 15,12-7 0-15,11-16 0 16,10-7 0-16,4-13-23 15,6-13-59-15,1-7-1 0</inkml:trace>
  <inkml:trace contextRef="#ctx0" brushRef="#br0" timeOffset="86905.7437">13578 6549 413 0,'0'0'1'0,"0"0"2"16,0 0 2-16,5-13 1 15,-1-3 1-15,8-9 0 16,0-5 0-16,1-7 0 16,0-4-1-16,-2-1-1 0,-2 4-2 15,-7 6 2-15,-2 7 0 16,-4 17 2-16,-10 11 0 15,-2 18 1-15,1 9 1 16,0 10-9-16,5 6 0 0,7 0 0 16,3-3 0-16,8-5 0 15,13-15 0-15,11-4-24 16,7-16-56-16,-1-3-3 16</inkml:trace>
  <inkml:trace contextRef="#ctx0" brushRef="#br0" timeOffset="87101.6689">13982 6539 394 0,'0'0'7'0,"0"0"1"16,0 0 3-1,0 0 0-15,-3-17 1 0,-4-2-1 16,0-5 2-16,0-6-1 16,-2-6-6-16,5 0-2 15,3 3-1-15,1 3-2 0,5 11 0 16,9 9-2-16,5 5-3 15,8 8-14-15,2 18-55 16,2-10-6-16</inkml:trace>
  <inkml:trace contextRef="#ctx0" brushRef="#br0" timeOffset="87501.0821">14411 6539 440 0,'0'0'3'0,"0"0"-1"15,-6 0-1-15,-1-14-8 16,3-5-22-16,-3-8-25 16,-4-11-14-16,1-8-5 0,4-2 19 15,-2 0 33-15,-4 7 16 16,3 15 19-16,-9 11 29 16,6 14 23-16,2 9 14 15,1 17-2-15,1 1-24 0,8 1-29 16,10 0-16-16,6-13-10 15,7-9-10-15,2-8-7 16,4-13-3-16,1-9 3 16,-3-7 7-16,-5 3 7 15,-5-2 9-15,0 10 3 0,-7 2 7 16,0 17 7-16,-1 8 1 16,4 18-5-16,0 5-18 15,5 8 0-15,3-1 0 16,3 3 0-16,5-6 0 0,-2-6 0 15,3-12 0-15,-7-12 0 16,3-6 0-16,-5-17-18 16,-16-8-63-16,11-7-2 0</inkml:trace>
  <inkml:trace contextRef="#ctx0" brushRef="#br0" timeOffset="88216.8691">15163 6266 450 0,'0'0'3'0,"0"0"2"15,0 0 2-15,0-5 2 16,0 5 0-16,-4-15 3 16,4 15 0-16,-4-14-8 15,4 14-4-15,-4-12 0 0,4 12 0 16,-6-12 0-16,6 12 0 16,-6-11 0-16,6 11 0 15,-10-11 0-15,10 11 0 16,-10-18 0-16,10 18 0 0,-10-17 0 15,10 17 0-15,-8-11 0 16,8 11 0-16,-8-10 0 16,8 10 0-16,0 0 0 15,-8-2 0-15,8 2 0 0,0 0 0 16,-13 0 0-16,13 0 0 16,-12 9 0-16,12-9 0 15,-11 17 0-15,3-1 0 16,-1 0 0-16,2 3 0 0,1 3 0 15,-3-3 0-15,4 4 0 16,3-7 0-16,2-2 0 16,6-4 0-16,7 1 0 15,6-2 0-15,4-2 0 0,6 2 0 16,3 1 0-16,-1 3 0 16,0 1-5-16,-6-3 1 15,-6-3 0-15,-5-5 1 16,-5-8-3-16,-3-12-21 0,12-12-48 15,-18-15-4-15</inkml:trace>
  <inkml:trace contextRef="#ctx0" brushRef="#br0" timeOffset="88375.7913">15387 5794 480 0,'0'0'4'16,"0"15"3"-16,4 14 0 15,4 14 1-15,1 10-3 16,8 14-5-16,0 6 0 0,5 7 0 15,3-2 0-15,1-6 0 16,-1-8 0-16,-3-21 0 16,-11-11-73-16,5-10-11 15</inkml:trace>
  <inkml:trace contextRef="#ctx0" brushRef="#br0" timeOffset="88552.0141">15403 6247 500 0,'0'0'2'0,"0"0"0"16,0 0 2-16,6 11-1 15,10-11-3-15,5 0 0 16,9-5 0-16,7-9-5 16,15-8-45-16,9-1-29 0,10-4-3 15</inkml:trace>
  <inkml:trace contextRef="#ctx0" brushRef="#br0" timeOffset="89108.3209">16036 6401 459 0,'0'0'-1'16,"0"-2"-2"-16,0-15-2 16,0 1-10-16,-4-9-15 0,1-12-9 15,-3 1 2-15,-1-5 7 16,1 2 15-16,-5 3 13 15,-3 12 7-15,2 4 14 0,1 12 15 16,-2 8 9-16,4 6-3 16,-1 7-8-16,5-2-14 15,5 2-10-15,0-13-5 16,6 14-5-16,7-14-2 16,1-3-1-16,5-3 1 15,0-4-1-15,0 2 1 0,2 6 1 16,4 2 1-16,-3 9 2 15,-3 15 1-15,4 9 2 16,0 5 0-16,-1 5 1 0,-2 0 0 16,4-6 0-16,-4-6 0 15,0-13 1-15,-2-12-1 16,0-15 0-16,-2-15-1 16,-2-15-2-16,-2-8 0 0,0-2-1 15,1-2-2-15,0 6-2 16,-5 8 0-16,3 10-5 15,-5 12-8-15,6 14-25 16,3 5-34-16,-1 8-2 0</inkml:trace>
  <inkml:trace contextRef="#ctx0" brushRef="#br0" timeOffset="89393.7913">16616 6261 387 0,'0'0'7'15,"1"-10"2"-15,8-3 1 16,0-8 1-16,4-5 0 16,1-11 0-16,1-6 0 15,0-5 1-15,-4-1-6 0,1 1-2 16,-10 5 1-16,-2 13 0 16,-7 9 0-16,-6 21 0 15,-6 14 1-15,2 21 0 0,-1 16-6 16,4 11 0-16,7 7 0 15,7 2 0-15,9-6 0 16,11-5 0-16,15-18 0 16,13-9 0-16,11-18 0 0,1-22 0 15,11-17-78-15,-3-12-5 16</inkml:trace>
  <inkml:trace contextRef="#ctx0" brushRef="#br0" timeOffset="90166.2981">14851 6318 352 0,'0'0'6'0,"0"0"4"15,0-4 0-15,0-6 2 16,1-4-1-16,2-1 0 16,-2-2 1-16,4-3-1 0,-1-1-6 15,1 4-7-15,0-2-7 16,1 5-25-16,4 1-37 16,-3 0-2-16</inkml:trace>
  <inkml:trace contextRef="#ctx0" brushRef="#br0" timeOffset="93844.8299">12555 8569 301 0,'0'0'4'16,"0"0"3"-16,0 0 3 16,0 0 1-16,-9 0 3 0,9 0 4 15,0 0 1-15,0 0 2 16,0 0-1-16,0 0-3 15,-10 0-2-15,10 0 0 16,0 0-4-16,0 0-2 0,-9 3-2 16,9-3-2-16,0 0-1 15,10 0-1-15,4 0-3 16,7 0 0-16,4 0 0 16,6-1 0-16,3-4 0 0,6 2 0 15,-1-3 0-15,0 1 0 16,-2-4 0-16,0 2 0 15,-10 7-79-15,0-10-4 0</inkml:trace>
  <inkml:trace contextRef="#ctx0" brushRef="#br0" timeOffset="101137.3076">13325 8174 317 0,'0'0'9'0,"3"19"3"0,1 2 3 16,6 7 2-16,-2 7 2 15,3 8 0-15,3 1 1 16,-5 2 2-16,5-10-7 16,-5-4-5-16,-5-13-2 15,-4-19-1-15,-5 0-1 0,-14-22-2 16,-1-14-1-16,-5-15-2 15,-5-9-1-15,0-6-2 16,3-2 0-16,3 3 0 16,8 6-1-16,10 7-1 0,6 13 1 15,6 10 1-15,14 17 0 16,1 12 1-16,5 5 2 16,-1 17 0-16,-2 7 0 0,-2 12 2 15,-4 6 0-15,-6 2-1 16,-7-2 1-16,-1-2 0 15,-3-6-2-15,1-11 0 16,1-5-1-16,3-11-1 16,7-2 0-16,3-8 0 0,6 1 0 15,7 3 0-15,1-1 2 16,2 5 1-16,-2 5 0 16,-3 6 3-16,-7 4-1 15,-7 6-4-15,-7 6 0 0,-9 1 0 16,-13-1 0-16,-7-1 0 15,-9-5 0-15,-7-11 0 16,0-5 0-16,-6-14 0 16,6-1 0-16,-1-8 0 0,14-7-65 15,6 0-23-15</inkml:trace>
  <inkml:trace contextRef="#ctx0" brushRef="#br0" timeOffset="101402.4694">13919 8514 461 0,'0'0'2'0,"0"0"-1"16,-13 3-1-16,13-3-7 16,-14-21-19-16,8-8-29 15,-1-14-13-15,2-5 17 0,-7-8 25 16,-1-7 19-16,4 5 10 15,-10 10 10-15,7 12 21 16,-5 21 30-16,-2 14 11 16,2 6-21-16,12 15-27 15,5 7-24-15,0-10-33 0,8 5-46 16,12-6-5-16</inkml:trace>
  <inkml:trace contextRef="#ctx0" brushRef="#br0" timeOffset="101695.9448">14093 8456 426 0,'0'0'7'15,"0"0"0"-15,-11 4 2 16,11-4 0-16,-12-15 0 0,6-6 0 15,-1-11 0-15,-2-9 0 16,9-3-7-16,1-3-2 16,0 1 1-16,7 9-1 15,2 14 1-15,6 20 1 0,5 9-1 16,3 22 2-16,1 4-1 16,0 5-1-16,2 2-14 15,-6-4-49-15,2-17-18 16,-4-13 0-16</inkml:trace>
  <inkml:trace contextRef="#ctx0" brushRef="#br0" timeOffset="102002.7671">14336 7636 451 0,'0'0'5'16,"2"22"1"-16,6 14 1 16,5 9 2-16,4 15 0 15,3 9 1-15,6 12 0 16,3 5-6-16,4-6-4 15,-5-8 0-15,1-12 0 16,-5-12 0-16,-3-15 0 0,-10-15 0 16,-11-18 0-16,0 0 0 15,0-14 0-15,-14-10 0 16,-6-1 0-16,-5-1 0 0,-4 7 0 16,0 7 0-16,3 9 0 15,7 8 0-15,1 12 0 16,9 9 0-16,7 1 0 15,4 1 0-15,12-5 0 0,5-5 0 16,10-9 0-16,2-15-10 16,5-8-71-16,3-5-1 15</inkml:trace>
  <inkml:trace contextRef="#ctx0" brushRef="#br0" timeOffset="102246.0543">14884 7997 479 0,'0'0'6'16,"-11"-5"1"-16,-1 4 2 15,-2 1 1-15,-3 0-10 0,-2 3 0 16,-3 6 0-16,0 8 0 16,7 6 0-16,4-2 0 15,5 5 0-15,6 3 0 16,3-1 0-16,10-7 0 0,5-2 0 16,4-5 0-16,0-4 0 15,1 0 0-15,-4 0 0 16,-2 1 0-16,-8 4 0 15,-7 4 0-15,-3 6 0 0,-12-1 0 16,-1 9 0-16,-4-8-44 16,-5-1-42-16</inkml:trace>
  <inkml:trace contextRef="#ctx0" brushRef="#br0" timeOffset="102948.3218">15624 7679 387 0,'0'10'7'0,"1"16"4"15,5 11 2-15,4 10 2 16,7 10 1-16,1 7 1 16,-1 5 1-16,6 6-1 15,-2-15-7-15,-4-10-10 0,-4-17 0 16,-7-14 0-16,-6-19 0 15,-7-15 0-15,-9-21 0 16,-1-17 0-16,-3-15-3 0,-1-6-2 16,5-2-1-16,0 2 1 15,12 8 0-15,4 8 2 16,9 16 1-16,13 15 1 16,10 15 2-16,5 12 0 0,3 6 1 15,2 15 1-15,-3 6 3 16,-3 7 0-16,-10 6 2 15,-8 3-5-15,-10 2-3 16,-8 0 0-16,-7-3 0 16,-4-5 0-16,-2-4 0 0,2-4 0 15,4-5 0-15,7-2 0 16,7-5 0-16,10 0 0 16,10-3 0-16,5 1 0 0,7 0 0 15,3-6-2-15,1-4-80 16,2-2-3-16</inkml:trace>
  <inkml:trace contextRef="#ctx0" brushRef="#br0" timeOffset="103312.07">16455 8110 390 0,'0'0'3'0,"0"0"2"16,-8-15 1-16,4-4 1 15,-3-6-1-15,-2-11 1 16,-2-11-1-16,0-10 2 16,3-4-2-16,-1 6-2 0,6 5 2 15,-2 11 0-15,7 14 0 16,8 21 1-16,8 18 1 16,7 22-1-16,4 15-1 15,5 7-1-15,3 5-2 0,5-1 1 16,-3-8-1-16,-6-8-1 15,-4-17-2-15,-4-16 0 16,-5-13 0-16,-7-25 0 16,-5-16 0-16,-6-19 0 0,-2-15 0 15,-3-5 0-15,-5-3 0 16,6 8-10-16,0 10-4 16,2 16-8-16,1 19-10 15,4 14-44-15,12 26-3 0</inkml:trace>
  <inkml:trace contextRef="#ctx0" brushRef="#br0" timeOffset="103527.5904">16936 7982 402 0,'0'0'6'16,"0"0"0"-16,0 0 3 15,11-3 1-15,-6-6 1 0,0-12 0 16,-2-12 0-16,1-12 1 16,-3-12-5-16,-1-10 0 15,0-6-2-15,0-1 0 16,0 5 0-16,0 13-1 0,5 13-4 15,10 23 0-15,3 20 0 16,7 24 0-16,5 15 0 16,4 14 0-16,3 8 0 0,-2 2 0 15,5 0 0-15,-14 3-55 16,2-18-29-16</inkml:trace>
  <inkml:trace contextRef="#ctx0" brushRef="#br0" timeOffset="103674.1072">17084 7775 483 0,'0'0'1'0,"0"0"0"0,8-9 0 16,6 4-2-16,6-9-15 16,8-1-58-16,14 1-3 15</inkml:trace>
  <inkml:trace contextRef="#ctx0" brushRef="#br0" timeOffset="104280.6513">17989 7541 365 0,'0'12'8'0,"8"17"4"15,3 7 3-15,8 4 1 16,-2 8 2-16,2 0 0 15,3 0 1-15,-2 0 0 16,-3-17-7-16,-7-19-3 0,-10-16-9 16,-7-25 0-16,-4-16 0 15,-9-21 0-15,-1-11 0 16,2-13 0-16,1 0 0 0,9 2 0 16,5 8 0-16,8 14 0 15,13 18-2-15,10 26 1 16,6 17 1-16,4 14 1 15,-1 18 1-15,3 14-2 0,-11 7 0 16,-5 7 0-16,-12-3 0 16,-10-2 0-16,-2-1 0 15,-18-15 0-15,-1-5-10 0,-11-11-68 16,7-11-4-16</inkml:trace>
  <inkml:trace contextRef="#ctx0" brushRef="#br0" timeOffset="104593.4365">18490 7645 471 0,'0'0'4'15,"-7"16"-1"-15,7 1 2 0,0-1-1 16,7-4 0-16,2 0 1 15,10-3-1-15,2-8 1 16,6-5-4-16,-3-17 1 0,-4-7-2 16,-4-4 3-16,-10-4-3 15,-6 3 0-15,-10 6 0 16,-8 7 0-16,-4 7 0 0,-3 13 0 16,2 8 0-16,5 11 0 15,1 10 0-15,12 3 0 16,5 2 0-16,6-9 0 15,3 0-73-15,14-11-11 0</inkml:trace>
  <inkml:trace contextRef="#ctx0" brushRef="#br0" timeOffset="105059.6661">18750 7047 435 0,'0'0'7'0,"-7"7"1"0,6 13 3 16,1 8 2-16,4 11 0 15,4 9 0-15,5 9-2 16,0 5-11-16,7 5 0 16,-2-3 0-16,5-8 0 0,-6-10-67 15,4-14-16-15</inkml:trace>
  <inkml:trace contextRef="#ctx0" brushRef="#br0" timeOffset="105469.9221">19569 6965 425 0,'0'13'5'0,"2"15"1"16,4 13 1-16,2 8 1 0,2 7 0 15,8 4 0-15,-2 4-2 16,4 2-8-16,-4-18-30 15,1-18-42-15,1-18-3 16</inkml:trace>
  <inkml:trace contextRef="#ctx0" brushRef="#br0" timeOffset="105632.1174">19772 6728 456 0,'0'10'5'0,"3"14"2"16,0 14 1-16,4 21 1 0,2 12 0 15,5 10 1-15,4 7-3 16,5 8-7-16,-2-12 0 16,11-9-25-16,-6-18-54 15,-3-15-2-15</inkml:trace>
  <inkml:trace contextRef="#ctx0" brushRef="#br0" timeOffset="105850.6591">19470 6953 452 0,'0'0'3'0,"0"0"2"16,1-7 2-16,10-3 1 0,10-2 0 16,11-3-1-16,12-4 2 15,10-1-1-15,14-4-4 16,9 3-4-16,7 3 0 0,-7 2-11 15,1 8-66-15,-8 8-2 16</inkml:trace>
  <inkml:trace contextRef="#ctx0" brushRef="#br0" timeOffset="106071.8673">19481 7573 490 0,'0'0'2'16,"0"0"1"-16,11 0 1 15,6-6 1-15,12-8 0 16,12 0-3-16,9-11-2 16,14-3 0-16,9-6 0 0,14-1 0 15,-1 3-36-15,14-2-43 16,-6 7-4-16</inkml:trace>
  <inkml:trace contextRef="#ctx0" brushRef="#br0" timeOffset="106523.8845">21007 6878 408 0,'0'0'7'16,"0"0"3"-16,-8 0 1 0,8 0 1 16,0 0 1-16,-5 10 1 15,5 11 0-15,4 4 0 16,10 6-6-16,1 3-8 16,6 2 0-16,0 0 0 0,3-11 0 15,1-7 0-15,-4-18 0 16,-3-15 0-16,-2-18 0 15,0-9 0-15,-4-4 0 16,-4-2 0-16,3 4 0 0,-3 4 0 16,1 19 0-16,3 7 0 15,4 18-4-15,7 9-79 16,-6 8-2-16</inkml:trace>
  <inkml:trace contextRef="#ctx0" brushRef="#br0" timeOffset="106747.3071">21571 7040 484 0,'0'0'2'15,"-12"0"0"-15,1-11-1 16,-1-7-2-16,-1-11-4 16,-1-11-1-16,-3-5 0 15,0-6 2-15,3 3 2 16,-2 7 0-16,6 12 3 0,0 14 3 15,-3 15 3-15,6 18 0 16,4 10-5-16,3 5-28 16,6-3-48-16,12-6-3 0</inkml:trace>
  <inkml:trace contextRef="#ctx0" brushRef="#br0" timeOffset="107216.2378">21900 6631 500 0,'0'0'4'0,"0"0"1"16,-10 0-3-16,10 0-2 16,-16 0 0-16,16 0 0 15,-13-2 0-15,5 1 0 0,8 1 0 16,-11-4 0-16,11 4 0 16,0 0 0-16,0 0 0 15,-10-7 0-15,10 7 0 16,-12-3 0-16,12 3 0 0,-11-5 0 15,11 5 0-15,-15-10 0 16,15 10 0-16,-9-9 0 16,9 9 0-16,-10-5 0 0,10 5 0 15,-9 0 0-15,9 0 0 16,-9 5 0-16,9-5 0 16,-14 17 0-16,6-9 0 15,0 3 0-15,1-1 0 16,-2 2 0-16,-2 3 0 0,4-3 0 15,-1 0 0-15,4 0 0 16,-1 0 0-16,5-3 0 16,0-9 0-16,12 8 0 15,-1-8 0-15,6-3 0 0,0-2 0 16,3-1 0-16,2 6 0 16,-1 2 0-16,-1 13 0 15,-1 4 0-15,-4 5 0 0,3 2 0 16,-5-1 0-16,5-10-76 15,-5 3-6-15</inkml:trace>
  <inkml:trace contextRef="#ctx0" brushRef="#br0" timeOffset="107674.7538">22718 6290 450 0,'0'0'6'0,"0"0"3"16,0 0 2-16,0 0 2 15,0 0 0-15,0 0-4 16,0 0-9-16,-10 3 0 0,-2 3 0 15,-4-1 0-15,0 6 0 16,-3 0 0-16,0 13 0 16,7 3 0-16,4 9 0 0,7 0 0 15,2 6 0-15,13-4 0 16,11 3 0-16,-1-14 0 16,3-9-87-16,11-18 0 15</inkml:trace>
  <inkml:trace contextRef="#ctx0" brushRef="#br0" timeOffset="108396.4762">23051 6292 486 0,'0'0'4'15,"0"0"2"-15,-5 1-1 0,5-1 1 16,0 0-2-16,-12 6-4 16,12-6 0-16,0 0 0 15,-8 0 0-15,8 0 0 16,-5-9 0-16,5 9 0 15,-4-12 0-15,4 12 0 0,-5-12 0 16,5 12 0-16,0 0 0 16,-9-8 0-16,9 8 0 15,0 0 0-15,0 0 0 16,-11-5 0-16,11 5 0 0,-11-3 0 16,11 3 0-16,-15 0 0 15,8 0 0-15,-3 0 0 16,0 0 0-16,1 3 0 15,-1 7 0-15,-1 5 0 0,0 3 0 16,-1 6 0-16,3-1 0 16,1-1 0-16,2-5 0 15,2 0 0-15,4-17 0 16,0 0 0-16,13 0 0 0,4 0 0 16,7 0 0-16,5 8 0 15,2 4 0-15,0 7 0 16,-2 5 0-16,-3 2 0 0,-3-1 0 15,-7-9 0-15,-5-8 0 16,-11-8 0-16,13-15 0 16,-9-13-11-16,-2-9-9 15,1-3 0-15,1-3 1 16,-1 10 6-16,0 3 5 0,0 15 7 16,-3 15 8-16,10 13 7 15,1 21 5-15,1 13 0 16,1 9 0-16,6 1-5 15,0 1-14-15,-1-7 0 0,4-10 0 16,-5-7 0-16,-2-12 0 16,-4-20 0-16,-6-11 0 15,-4-22 0-15,0-16 0 16,-9-23 0-16,0-10 0 0,-5-12 0 16,4 2 0-16,2 3 0 15,2 12 0-15,5 18 0 16,2 20 0-16,9 26 0 0,2 15 0 15,5 25 0-15,0 8 0 16,-2 8 0-16,3 1 0 16,-5 0 0-16,0-3 0 15,-10-16 0-15,-4-5-76 0,1-10-7 16</inkml:trace>
  <inkml:trace contextRef="#ctx0" brushRef="#br0" timeOffset="108552.4393">23539 6067 476 0,'0'0'2'0,"0"0"1"15,0 0 0-15,12 0 1 16,0 0-1-16,6 0-3 16,5-5-13-16,-5-4-60 0,17 0-5 15</inkml:trace>
  <inkml:trace contextRef="#ctx0" brushRef="#br0" timeOffset="109454.4448">13644 9153 363 0,'0'0'10'0,"0"0"3"15,0 0 2-15,2 11 3 16,3 1 1-16,3 10 1 15,4 10 1-15,4 11 0 16,3 16-10-16,5 8-11 0,1 6 0 16,1 7 0-16,-2 1 0 15,-4-8 0-15,-3-10 0 16,-7-10 0-16,-3-19 0 16,-7-19 0-16,0-15 0 0,-10-27 0 15,2-13 0-15,0-7 0 16,4-5 0-16,0-2 0 15,4 4 0-15,11 10 0 16,8 15 0-16,5 18 0 0,5 9 0 16,2 14 0-16,-4 13 0 15,-3 7 0-15,-5 3 0 16,-11 4 0-16,-8-3 0 0,-13-5 0 16,-12-3 0-16,-6-13 0 15,-3-7 0-15,-5-13-23 16,7-8-58-16,4-2-2 15</inkml:trace>
  <inkml:trace contextRef="#ctx0" brushRef="#br0" timeOffset="109720.2849">14304 9714 475 0,'0'0'4'0,"-2"17"1"0,-5-5 1 16,0 2-1-16,0-6-1 15,7-8-4-15,-13 0-9 16,6-9-18-16,2-21-33 16,2-17-9-16,0-10 13 0,-1-5 33 15,2 9 17-15,-6 7 7 16,-1 16 14-16,-2 14 20 16,-3 16 30-16,0 11 5 0,4 18-15 15,2 4-34-15,2-6-21 16,7-3 0-16,7-9-28 15,6-9-52-15,9-6-2 16</inkml:trace>
  <inkml:trace contextRef="#ctx0" brushRef="#br0" timeOffset="109950.1667">14439 9699 399 0,'0'0'6'0,"0"0"0"16,0 0 2-16,0 0 1 15,5 0 1-15,-4-10 0 16,0-7 0-16,1-6 0 16,-1-7-5-16,2 4-1 0,0-1 0 15,3 5 0-15,2 6 0 16,3 13 0-16,6 6-1 16,4 13 1-16,-1 4-1 15,5-3-5-15,3 3-17 16,-3-10-58-16,1-10-2 0</inkml:trace>
  <inkml:trace contextRef="#ctx0" brushRef="#br0" timeOffset="110250.7971">14737 8881 452 0,'0'0'6'0,"0"8"1"0,4 14 3 16,5 14-1-16,2 15 2 15,8 13-1-15,-1 12-4 16,10 9-6-16,2 3 0 0,2 0 0 15,-2-13 0-15,-1-13 0 16,-6-14 0-16,-4-17 0 16,-7-16 0-16,-12-15 0 15,0-11 0-15,-8-18 0 0,-12-3 0 16,-2-6 0-16,-8 4 0 16,0 5 0-16,1 10 0 15,1 15 0-15,5 7 0 16,5 18 0-16,7 9 0 0,11 5 0 15,4 2 0-15,11-4 0 16,14-7 0-16,3-15-2 16,-5-5-79-16,21-6-2 15</inkml:trace>
  <inkml:trace contextRef="#ctx0" brushRef="#br0" timeOffset="110633.9978">15230 9587 472 0,'0'0'0'0,"0"0"-1"16,-5-8-2-16,-1-7-7 15,4-7-20-15,0-11-28 0,-6-9-11 16,-2-7 4-16,3-1 39 16,-3 11 17-16,2 3 12 15,1 16 14-15,-2 11 21 16,-3 11 29-16,9 22 8 0,3 5-9 15,-1 6-36-15,5-7-18 16,11 0-14-16,1-14-15 16,12-12-40-16,1 1-23 15,4-1-2-15</inkml:trace>
  <inkml:trace contextRef="#ctx0" brushRef="#br0" timeOffset="110816.5786">15489 9593 435 0,'0'0'3'16,"0"0"0"-16,0 0 2 15,-4-17 0-15,3-5 0 0,0-7 0 16,1-5 0-16,0-5 0 16,0-2-2-16,4 5 1 15,1 7 0-15,2 15 0 16,1 14 0-16,4 11 0 16,3 16-2-16,0 4-5 0,10 0-41 15,2 4-33-15,2-6-3 16</inkml:trace>
  <inkml:trace contextRef="#ctx0" brushRef="#br0" timeOffset="111281.5644">15856 9263 491 0,'0'0'4'16,"0"0"2"-16,-7 5 1 16,7-5-4-16,-7 10-3 0,7-10 0 15,0 0 0-15,-14 6 0 16,14-6 0-16,0 0 0 15,-8-5 0-15,8 5 0 16,-9-8 0-16,9 8 0 0,-12-7 0 16,12 7 0-16,-12 0 0 15,12 0 0-15,-10 1 0 16,10-1 0-16,-11 1 0 16,11-1 0-16,-16 2 0 15,8-2 0-15,-6 3 0 0,7 4 0 16,-5 5 0-16,1 6 0 15,2 3 0-15,4 3 0 16,2 0 0-16,3-2 0 16,2-6 0-16,5-5 0 0,7-9 0 15,3-2 0-15,8-7 0 16,5-1 0-16,1-1 0 16,4 4 0-16,2 5 0 0,2 5 0 15,-1 17 0-15,-3 7 0 16,-9 10 0-16,-3 9 0 15,-8 7 0-15,-8 7 0 16,-7 3 0-16,-12 0 0 0,-8-5 0 16,-9-8 0-16,-7-12 0 15,-5-13 0-15,-6-20 0 16,3-31-24-16,-3 4-62 16</inkml:trace>
  <inkml:trace contextRef="#ctx0" brushRef="#br0" timeOffset="111756.171">16804 8845 418 0,'0'0'8'0,"-8"-1"4"16,8 1 0-16,-16 0 3 16,3 4 0-16,-2 11 1 15,-2 6-1-15,0 7-15 16,6 12 0-16,3 5 0 0,5 4 0 15,4 2 0-15,11-4 0 16,10-6 0-16,10-11 0 16,4-7-55-16,5-17-28 0,3-9-2 15</inkml:trace>
  <inkml:trace contextRef="#ctx0" brushRef="#br0" timeOffset="111987.6534">17102 9080 431 0,'0'0'5'16,"4"14"2"-16,-3 0 1 0,3-1 0 15,2 2 1-15,3-4 0 16,1-2 1-16,1-5-1 16,-2-8-2-16,-1-15-4 15,0-5 2-15,-4-9-5 0,-4-3 0 16,-4-1 0-16,-4 4 0 16,-8 6 0-16,0 10 0 15,-3 10 0-15,1 9 0 0,2 20 0 16,5 7 0-16,5 9 0 15,6-3 0-15,15 4-8 16,4-6-77-16,15-11-3 16</inkml:trace>
  <inkml:trace contextRef="#ctx0" brushRef="#br0" timeOffset="112597.9872">17317 8864 264 0,'0'0'7'0,"0"0"4"15,0 0 4-15,0 0 3 16,0 5 4-16,0-5 0 0,4 21 3 15,3-2-2-15,1 7-6 16,2 3-3-16,3 5-6 16,2 4-3-16,7-4-3 15,1 0-2-15,0-10-1 16,1-12-1-16,-2-12 0 0,2-9-2 16,-2-15 0-16,-2-5-1 15,-2 0 0-15,1-1 2 16,-1 8 1-16,-1 6 3 15,1 6 0-15,-1 7 3 0,6 3 3 16,-2 0-2-16,-5 0 1 16,5-5 1-16,-6-6-1 15,0-2 0-15,-3-1 0 0,2 4 2 16,1 4-1-16,2 8 1 16,1 9 1-16,3 11-4 15,3 7-5-15,1 3 0 16,7-1 0-16,-4-2 0 0,3-6 0 15,-6-12-76-15,1-11-7 16</inkml:trace>
  <inkml:trace contextRef="#ctx0" brushRef="#br0" timeOffset="113065.0904">18212 8925 436 0,'0'0'4'0,"3"24"2"0,1 1 0 16,3 8 1-16,5 6 1 16,1 6 0-16,-2 2 1 15,4 0 0-15,-2-9-3 16,-4-6-3-16,-3-14-1 0,-6-18-1 16,0 0-2-16,-11-31 0 15,0-10 0-15,1-12-2 16,-1-6 1-16,7-4 1 15,4 2 2-15,1 7 0 0,10 9 1 16,10 15 1-16,0 15 1 16,8 15 0-16,-4 13-4 15,0 11 0-15,-6 6 0 16,-2 1 0-16,-10 2 0 0,-7-4 0 16,-1-5 0-16,-18-19-24 15,3-5-57-15,-6-8-2 16</inkml:trace>
  <inkml:trace contextRef="#ctx0" brushRef="#br0" timeOffset="113504.1593">18449 8129 426 0,'0'0'6'0,"0"4"2"16,0 14 3-16,1 13 1 15,9 10 2-15,0 15 0 16,9 14 0-16,2 8-8 15,4 12-6-15,4-4 0 16,2-5 0-16,-2-12 0 0,1-7 0 16,-2-17-73-16,-4-14-10 15</inkml:trace>
  <inkml:trace contextRef="#ctx0" brushRef="#br0" timeOffset="113803.7706">18868 8678 479 0,'0'0'1'15,"0"0"0"-15,0 0 0 16,0 0 0-16,8 0 1 16,4-7-1-16,-1 0 1 15,1-3 0-15,3-3-1 0,-5-1 2 16,-2-1-2-16,-7 1 2 15,-1 2 1-15,0 12 0 16,-20-4 1-16,6 8-5 0,0 16 0 16,5 4 0-16,2 7 0 15,7 3 0-15,9 0 0 16,4-5 0-16,14-2-5 16,4-1-56-16,5-20-19 0,3-6-4 15</inkml:trace>
  <inkml:trace contextRef="#ctx0" brushRef="#br0" timeOffset="114053.7866">19103 8485 457 0,'0'0'5'0,"0"14"1"16,6 1 1-16,5 4 1 16,4 5 0-16,8 0 0 15,5 1 1-15,6 1-6 0,12-2-3 16,-1-10 0-16,1-3 0 16,-2-9-19-16,-20-2-60 15,15 0-3-15</inkml:trace>
  <inkml:trace contextRef="#ctx0" brushRef="#br0" timeOffset="114292.2331">19229 8824 502 0,'0'0'2'0,"0"0"2"15,-2-18-1-15,2-3-3 16,6-8 0-16,2-11 0 16,5-12 0-16,5-4 0 15,5-7 0-15,4-5 0 0,7 4 0 16,-6 9-43-16,4-10-37 16,1 7-5-16</inkml:trace>
  <inkml:trace contextRef="#ctx0" brushRef="#br0" timeOffset="157650.4403">13206 11322 368 0,'0'0'6'16,"0"0"5"-16,0 0 1 0,0 13 2 15,0-13 2-15,15 12 1 16,0-7 2-16,7-2-1 15,6-3-5-15,5 0-4 0,4-8-1 16,4-3-8-16,1 3 0 16,-4-7 0-16,0 3-7 15,-8 3-35-15,-3 3-39 16,-3 3-2-16</inkml:trace>
  <inkml:trace contextRef="#ctx0" brushRef="#br0" timeOffset="165160.6631">13960 10897 253 0,'0'0'12'0,"0"0"7"15,-7 7 5-15,4 3 1 0,2 7 2 16,1 12 3-16,6 8-1 16,3 10 1-16,8 12-10 15,3 5-8-15,9 4-3 16,-1-2-3-16,-3-3-1 0,-1-15-2 15,-4-9-1-15,-8-17-1 16,-12-22-1-16,0-13-1 16,-9-25-3-16,-12-17-2 15,-2-11-1-15,-1-9-1 16,-3 0 0-16,5 2 0 0,5 12-1 16,10 11 3-16,7 14 2 15,3 19 3-15,14 17 2 16,6 5 0-16,5 14 2 15,3 7 1-15,-4 4 3 0,-1 3-1 16,-8 7 1-16,-5-2 0 16,-12-1 0-16,-7-7-1 15,-7-4-3-15,-10-10-9 0,4-13-43 16,-2-3-30-16,-1 0-2 16</inkml:trace>
  <inkml:trace contextRef="#ctx0" brushRef="#br0" timeOffset="165674.1263">14565 11370 391 0,'0'0'3'16,"0"0"0"-16,-11-9 1 15,1-2 0-15,1-9 0 16,-4-3 0-16,-1-4 1 0,-2-6-1 15,2 3-1-15,5 0-1 16,2 4 1-16,1 4-1 16,6 8 1-16,6 3 0 15,5 2 1-15,7 4-1 0,3-2-1 16,5-5-6-16,4 4-15 16,3-1-42-16,0-3-13 15</inkml:trace>
  <inkml:trace contextRef="#ctx0" brushRef="#br0" timeOffset="165920.259">14821 11073 365 0,'0'0'7'0,"0"14"4"16,0 2 0-16,0 7 2 16,0 4 1-16,-1 3-1 15,7 1 1-15,4-2-1 16,4-3-5-16,2-11-4 0,2-10-2 16,5-8 0-16,0-15-1 15,-4-6-1-15,0-3 1 16,-6-7 1-16,-7-1 0 15,-5 5 1-15,-3 2 0 16,-10 8 1-16,-3 10-1 0,-2 9 1 16,3 6-1-16,-1 12 0 15,7 7-2-15,5-2-3 16,5 2-6-16,6-8-22 0,9-11-50 16,5-5-2-16</inkml:trace>
  <inkml:trace contextRef="#ctx0" brushRef="#br0" timeOffset="166094.5003">15049 10524 420 0,'0'7'6'15,"0"15"2"-15,3 15 2 16,3 12 0-16,8 13 1 16,2 7-1-16,6 8 1 0,5 4 0 15,4-6-6-15,3-9-3 16,1-14-7-16,8-5-19 15,-5-13-54-15,0-10-4 16</inkml:trace>
  <inkml:trace contextRef="#ctx0" brushRef="#br0" timeOffset="166290.8856">15075 11052 423 0,'0'0'3'0,"3"9"2"16,-3-9 0-16,17 12 1 16,0-7 1-16,7-5 0 0,8 0-1 15,9-9-1-15,4-10-12 16,12-4-15-16,7-3-55 16,1-6 1-16</inkml:trace>
  <inkml:trace contextRef="#ctx0" brushRef="#br0" timeOffset="166742.4639">15579 11040 370 0,'0'0'4'0,"0"0"2"16,9 7 2-16,2-4 0 15,2-3 1-15,7-1 1 16,1-8 1-16,3-7 1 16,-1-7-5-16,0-6-1 0,0-6 0 15,-7-1-1-15,-2 3-1 16,-10 1 2-16,-4 13-1 16,-2 7 0-16,-6 14 1 15,-9 17-1-15,6 14-1 16,-3 5 0-16,9 7-1 0,4-1-2 15,2 0-1-15,17-7-6 16,2-17-15-16,2-7-58 16,16-13-3-16</inkml:trace>
  <inkml:trace contextRef="#ctx0" brushRef="#br0" timeOffset="166973.9604">16155 10727 411 0,'0'0'5'16,"-10"-4"3"-16,10 4 2 16,-19 0 2-16,9 0 0 15,-4 5 1-15,2 10 0 0,2 7 0 16,0 9-4-16,8 8-4 16,2 0-5-16,2 4 0 15,11-5 0-15,1-4 0 0,7-8 0 16,1-17-9-16,8-9-24 15,-1-15-47-15,-5-15-2 16</inkml:trace>
  <inkml:trace contextRef="#ctx0" brushRef="#br0" timeOffset="167134.0308">16231 10450 440 0,'0'0'7'16,"0"21"1"-16,0 4 1 15,2 13 1-15,5 10 1 16,5 6 0-16,4 8-1 15,3 2-5-15,4-4-5 0,2-5 0 16,0-12 0-16,4-8-6 16,-7-6-47-16,1-12-30 15,-9-9-2-15</inkml:trace>
  <inkml:trace contextRef="#ctx0" brushRef="#br0" timeOffset="167468.3897">16252 10800 374 0,'0'0'1'16,"0"0"2"-16,0 0 2 0,6 0 0 16,6-4 1-16,4-2 1 15,4-6 0-15,10-4 0 16,6-4 0-16,1-4-1 16,0-2-2-16,0-2-1 0,-3 7 4 15,-7-1 2-15,-8 10-1 16,-9 6 1-16,-10 6 0 15,0 15 0-15,-10 2 0 0,2 5-1 16,0 2-5-16,5 3-1 16,3 0-1-16,7-5-2 15,8-4 1-15,11-5-1 16,2-3 0-16,3-3 0 0,-1 2 1 16,-8 1 0-16,-5 5 0 15,-11 11-1-15,-7 5 0 16,-11 8-7-16,-15 0-31 15,1 1-41-15,-2-2-1 0</inkml:trace>
  <inkml:trace contextRef="#ctx0" brushRef="#br0" timeOffset="168226.5937">17418 10525 341 0,'0'0'5'16,"0"0"3"-16,0 0 3 16,0 0 0-16,0 0 4 0,0 0 0 15,0 0 1-15,0 0 0 16,-7 18-4-16,7 0-2 15,9 11-1-15,1 4-3 16,4 4-1-16,3 1-2 0,4-1-1 16,0-4-1-16,1-8 0 15,-4-16 0-15,3-12-1 16,-6-20-1-16,-2-14 0 16,-2-12-1-16,1-3-1 0,-1-1 0 15,1 7 0-15,2 14 1 16,3 13 1-16,5 17 1 15,1 11 0-15,6 12 2 0,-7 2-1 16,5 2 1-16,-5-4 0 16,-2-10-1-16,-5-10-1 15,0-8 1-15,-2-10-1 16,-1-1 0-16,3-3 2 16,0 5-1-16,8 5 1 0,1 9 0 15,0 7 0-15,5 10 0 16,-1 9-1-16,-1-5-5 15,5 7-19-15,-7-9-53 16,-2-7-3-16</inkml:trace>
  <inkml:trace contextRef="#ctx0" brushRef="#br0" timeOffset="168672.2575">18168 10396 492 0,'0'12'2'16,"7"7"1"-16,6 7 0 16,4 4 0-16,3 0 0 0,5 0 0 15,3-3-1-15,0 0-2 16,-6-18 0-16,0-9 0 16,-9-17-7-16,-6-12-2 0,-8-13-3 15,-12-15-1-15,-5-5 1 16,-7-7 2-16,3 4 3 15,-4 4 4-15,8 6 1 16,5 7 6-16,10 12 2 0,3 14 3 16,14 12 0-16,8 6-1 15,7 4-1-15,6 4-1 16,3 6 0-16,-2 7-1 16,-3 3 0-16,-5 1-1 15,-1 10 0-15,-13 1-2 0,-5 5-2 16,-8 3 0-16,-1 1 0 15,-3 2 0-15,-3 1 0 16,4-5 0-16,2-3 0 16,2-4 0-16,8-6 0 0,6-3 0 15,4-6 0-15,8-8 0 16,2-9 0-16,10-4-52 16,-2-8-29-16,7-5-1 0</inkml:trace>
  <inkml:trace contextRef="#ctx0" brushRef="#br0" timeOffset="169374.6146">19117 10456 432 0,'0'0'4'15,"0"0"0"-15,0 0 0 16,-7-7 1-16,0-7-2 0,0-13 1 15,-6-9 0-15,-5-15 0 16,0-9-3-16,0-6-1 16,1 3 0-16,1 6 1 15,0 11 2-15,9 19 0 0,7 27 0 16,14 12-1-16,11 25 2 16,5 15-1-16,5 4 2 15,5 2-1-15,1-2-1 0,-1-8-1 16,-9-17 2-16,-6-14-2 15,-6-17 0-15,-5-23-1 16,-7-14-1-16,-7-16 0 16,-2-13 1-16,-4-1-1 0,-3 4-1 15,1 6 1-15,1 14 0 16,5 19 0-16,2 24 0 16,10 13-1-16,6 28 1 15,3 12-1-15,10 5 0 16,4 5 1-16,1-5 0 0,-1-7 0 15,-2-15-2-15,-2-17-1 16,-4-18-3-16,-8-12-2 16,1-22-2-16,-11-19 0 0,-3-12 0 15,-4-9 3-15,0-4 5 16,-3 1 3-16,1 9 5 16,0 11 3-16,1 19 4 15,2 19-1-15,-1 18 1 0,21 31-2 16,1 12-11-16,1 11 0 15,7 7 0-15,4 3 0 16,2-1 0-16,-8-12-27 16,3-4-53-16,-6-7-3 0</inkml:trace>
  <inkml:trace contextRef="#ctx0" brushRef="#br0" timeOffset="169528.6663">19517 10181 471 0,'0'0'1'16,"0"0"0"-16,5 4 0 16,7-4 0-16,12-3-1 0,12-10-3 15,15-7-8-15,16-18-53 16,16 4-12-16</inkml:trace>
  <inkml:trace contextRef="#ctx0" brushRef="#br0" timeOffset="169926.6343">20904 10011 450 0,'0'0'3'15,"0"0"0"-15,0 0 0 0,0 0 2 16,0 0-1-16,-4-17 0 16,-5-5 1-16,-5-11-1 15,-7-18-2-15,-7-12 0 16,-3-14-1-16,0-6 0 15,-1 0 0-15,5 4 1 0,4 4-1 16,10 12 1-16,6 11-1 16,9 15 1-16,14 10 1 15,11 10-1-15,9 5 0 16,12 7-4-16,1-1-7 0,7 3-41 16,1 3-27-16,-7 12-3 15</inkml:trace>
  <inkml:trace contextRef="#ctx0" brushRef="#br0" timeOffset="170102.3193">20746 9757 434 0,'0'0'6'16,"0"0"1"-16,-7 8-1 16,7-8 2-16,0 0-1 0,0 0 0 15,7-11 1-15,15-3-1 16,6-7-5-16,14-6-5 15,10-6-13-15,15-7-58 0,6 5-4 16</inkml:trace>
  <inkml:trace contextRef="#ctx0" brushRef="#br0" timeOffset="170678.3345">21246 9826 338 0,'0'0'8'0,"9"10"3"16,-9-10 3-16,16 13 1 16,-7-9 2-16,-9-4 0 0,14 0 1 15,-7-9 0-15,-7-13-8 16,0-7-3-16,-6-6-2 16,0-2-1-16,0-2-2 0,3 0-1 15,3 3-1-15,6 5 1 16,6 6-1-16,7 7 1 15,5 5-1-15,4 8 2 16,5 5-1-16,0 5 1 0,-1 11 0 16,-2 9 1-16,-1 7 0 15,-5 5 0-15,-2 1 1 16,-6-5 0-16,-3 0-4 16,0-10 0-16,0-11 0 15,1-12 0-15,0-9 0 0,0-16 0 16,-1-9 0-16,0-10 0 15,-7-5 0-15,-5 2 0 16,-2 4 0-16,-13 13 0 16,-7 6 0-16,-4 18 0 0,-4 9 0 15,0 21 0-15,3 6 0 16,11 9 0-16,5-6 0 16,13-1 0-16,11-10-76 0,17-12-7 15</inkml:trace>
  <inkml:trace contextRef="#ctx0" brushRef="#br0" timeOffset="171352.4904">21914 9404 230 0,'0'0'3'0,"0"0"2"0,0 0 0 16,0 0 6-16,0 0 5 16,0 0 3-16,-9 12 4 15,9-12 2-15,0 15-2 0,0-3 2 16,3 5-3-16,0 5-4 15,2-1-3-15,1 7-5 16,1-2-3-16,-1 1-2 16,5-5-1-16,1-6-2 0,0-6 0 15,0-10-2-15,-3-10-3 16,4-12-2-16,-4-7-3 16,1-10-1-16,-2 0-2 15,0 1 0-15,-2 6 1 0,1 8 4 16,2 11 3-16,1 12 5 15,5 5 2-15,1 15 3 16,3 1 0-16,2-3 0 16,-2-1 1-16,3-10-2 0,1-6-1 15,-6-11-1-15,2-10 1 16,-7-1 1-16,2 1 1 16,-3 2 1-16,2 11 0 15,0 8-1-15,-1 12 0 0,4 13-2 16,1 5-1-16,1 7-4 15,2-8-22-15,2 1-56 16,0-4-2-16</inkml:trace>
  <inkml:trace contextRef="#ctx0" brushRef="#br0" timeOffset="172167.2636">15135 11716 419 0,'0'0'4'16,"0"0"1"-16,0-9 5 15,0 9 1-15,0 0 0 16,0 0 1-16,1 8 1 0,5 23 0 15,7 10-2-15,0 20-9 16,4 5-2-16,3 9 0 16,4 4 0-16,3-1 0 15,-3-13 0-15,-2-10 0 0,-7-16 0 16,0-13 0-16,-10-13 0 16,-5-13 0-16,-7 0 0 15,-10-13 0-15,-7-1 0 0,-4-1 0 16,-1 1 0-16,-1 6 0 15,2 8 0-15,2 8 0 16,7 14 0-16,7 7 0 16,9 0 0-16,3 3 0 0,11-6 0 15,8-3 0-15,5-10 0 16,6-8-19-16,3-5-59 16,1-12-5-16</inkml:trace>
  <inkml:trace contextRef="#ctx0" brushRef="#br0" timeOffset="172419.3401">15522 12426 390 0,'0'0'6'16,"0"0"-1"-16,0 0 2 15,0 0 0-15,0 0 1 0,13 0 1 16,-6-10 0-16,3-11 0 16,3-8-5-16,-4-8 0 15,-2-3 0-15,0 1 0 16,-7 0 2-16,0 10 1 0,-9 8 0 15,0 13 1-15,-2 8-1 16,0 19 1-16,3 9-6 16,4 2-2-16,4 6 0 15,5-3 0-15,12-4 0 0,4-9 0 16,11-7-24-16,11-13-57 16,-8-4-2-16</inkml:trace>
  <inkml:trace contextRef="#ctx0" brushRef="#br0" timeOffset="172897.7031">15981 12130 451 0,'0'0'3'15,"0"0"2"-15,-13-8 2 0,13 8 0 16,-16-10 0-16,7 5 2 16,0 1-1-16,-1-2 1 15,10 6-4-15,-11-5-5 16,11 5 0-16,0 0 0 15,0 0 0-15,0 0 0 0,0 0 0 16,0 0 0-16,0 0 0 16,0 0 0-16,-12-9 0 15,12 9 0-15,-6-4 0 16,6 4 0-16,-12-3 0 0,12 3 0 16,-8 0 0-16,8 0 0 15,-9 9 0-15,6 0 0 16,-1 9 0-16,-1 4 0 15,-2 4 0-15,3 3 0 0,-1-2-2 16,2-3 0-16,1-5 1 16,2-3-1-16,5-8 1 15,9-5-1-15,8-3 1 16,9 0-1-16,7 3 1 0,4 4 1 16,7 5 0-16,2 6 1 15,-3 11 0-15,-3 8 0 16,-10 2 0-16,-7 9 1 15,-14 1 0-15,-10 3 1 16,-8-2 0-16,-13-4-3 0,-14-10 0 16,-8-14 0-16,-7-8-6 15,-8-14-24-15,3-9-50 16,7-9-3-16</inkml:trace>
  <inkml:trace contextRef="#ctx0" brushRef="#br0" timeOffset="173321.9166">16435 12330 449 0,'0'0'2'0,"0"0"1"15,-8-8 0-15,0-4 1 16,-2-7 0-16,-2-6 1 0,1-5 0 16,-1-3 0-16,-1-3-1 15,8 0-2-15,3 2 1 16,2 8-2-16,8 2 1 16,13 8-2-16,5 4-4 0,7 1-8 15,5 5-26-15,10 3-41 16,-2 2 1-16</inkml:trace>
  <inkml:trace contextRef="#ctx0" brushRef="#br0" timeOffset="173782.3957">16866 12010 445 0,'0'0'4'0,"0"0"1"16,0 0 1-16,0 0 1 16,-4-8 1-16,4 8 0 15,-12-16 2-15,12 16 0 0,-12-18-2 16,12 18-8-16,-18-14 0 15,18 14 0-15,-12-7 0 16,12 7 0-16,-9 0 0 0,9 0 0 16,-10 0 0-16,10 0 0 15,0 0 0-15,-8-3 0 16,8 3 0-16,0 0 0 16,-12-2 0-16,12 2 0 15,-8-4 0-15,8 4 0 0,0 0 0 16,-11-3 0-16,11 3 0 15,0 0 0-15,0 0 0 16,0 0 0-16,-11 1 0 16,11-1 0-16,0 0 0 0,0 0 0 15,-11 11 0-15,11-11 0 16,-13 15-3-16,3-2-1 16,6 5 0-16,0 1 0 15,3 4 0-15,1 1 0 0,6-1 2 16,2-2-1-16,3-2 2 15,2-8 0-15,1-8 1 16,-2-3 0-16,0-8 0 0,2-6 0 16,-1 0-1-16,2 8-4 15,2-2-9-15,6 14-13 16,1 13-42-16,5-1-10 16</inkml:trace>
  <inkml:trace contextRef="#ctx0" brushRef="#br0" timeOffset="174104.9015">16992 11397 442 0,'0'0'5'15,"0"22"1"-15,9 13 2 16,4 11 1-16,4 12 0 16,8 7 1-16,1 8-1 15,6 2 1-15,3-6-7 16,-1-8-3-16,-3-18 0 0,-9-8 0 15,-4-16 0-15,-5-13 0 16,-13-6 0-16,0-11-2 16,-13-10-2-16,-5-4 1 0,-4 1 1 15,-6 2 2-15,1 5 1 16,1 12 2-16,4 7 1 16,6 17-1-16,10 11-3 15,6 6 0-15,3 5 0 0,12-1 0 16,10-5 0-16,6-8 0 15,12-7-2-15,-1-16-78 16,7-8-3-16</inkml:trace>
  <inkml:trace contextRef="#ctx0" brushRef="#br0" timeOffset="174804.0541">17695 11782 400 0,'0'0'6'0,"0"0"2"16,0 0 2-16,0 0 2 15,0 0 0-15,0 0 2 0,0 0 0 16,0 0 0-16,-10-9-5 16,10 9-3-16,0 0 0 15,-14-10-6-15,14 10 0 16,-16-12 0-16,7 7 0 0,1-1 0 15,8 6 0-15,-15-9 0 16,15 9 0-16,-13-6 0 16,13 6 0-16,-10-3 0 0,10 3 0 15,0 0 0-15,-9-3 0 16,9 3 0-16,0 0 0 16,-14-1 0-16,14 1 0 15,-8 0 0-15,8 0 0 0,-12 4 0 16,12-4 0-16,-17 9-2 15,17-9 0-15,-16 15 1 16,6-7 0-16,3 0-1 16,1 6 0-16,3 0 0 15,3 8-1-15,0-1 0 0,8 3-1 16,5-3 0-16,3-2 0 16,1-2 0-16,2-10 0 15,0-7 2-15,-3-9-1 16,-1-9 1-16,-4 2 1 0,1-1 2 15,0 7 1-15,4 10 0 16,0 6 1-16,5 12 0 16,-1 10 0-16,3 1 0 0,1 1-1 15,-1-8-2-15,0-8-2 16,-8-14-3-16,-3-14-8 16,-5-17-12-16,-4-25-38 15,-3-5-14-15</inkml:trace>
  <inkml:trace contextRef="#ctx0" brushRef="#br0" timeOffset="174932.6147">17828 11427 395 0,'3'12'5'16,"5"14"2"-16,2 9 1 15,5 8 2-15,4 10 0 0,2 1-1 16,7 6 0-16,3 3-6 16,-8-11-28-16,3-13-47 15,-6-6-3-15</inkml:trace>
  <inkml:trace contextRef="#ctx0" brushRef="#br0" timeOffset="175114.4739">17810 11782 436 0,'0'0'5'0,"0"0"-1"16,0 6 2-16,0-6 0 15,18 4 1-15,3-4 0 16,10-5 0-16,8-6 0 0,14-9-7 15,16-2-10-15,-1-5-39 16,14-7-27-16,5 1-4 16</inkml:trace>
  <inkml:trace contextRef="#ctx0" brushRef="#br0" timeOffset="175684.8554">18432 11826 468 0,'0'0'2'0,"0"0"-2"15,-6-11 0-15,1-7-6 16,-3-11-12-16,3-17-15 0,-3-8-18 16,-3-7 3-16,-5-6 13 15,4 3 24-15,-1 13 9 16,1 8 9-16,1 22 16 0,-3 15 16 16,7 12 15-16,0 15-1 15,7 2-17-15,6 6-22 16,3-6-7-16,7-5-6 15,8-8-3-15,3-8-3 0,5-2-1 16,5 0 1-16,-2 0 0 16,-1 0 2-16,-2 10 0 15,-8 11 4-15,0 7 1 16,-5 5 3-16,-3 3 0 16,-5 1 0-16,0-5 0 0,-1-6-1 15,-1-11-1-15,6-15-2 16,-1-9 0-16,-1-14-1 15,-1-8-1-15,1-5 1 16,-10-4 0-16,-3 2 0 0,-3 2 1 16,-14 12 1-16,-6 9 0 15,-4 13 0-15,2 6 0 16,-2 12-2-16,8 4 0 0,5 9-6 16,11-9-18-16,1-3-54 15,17-4-4-15</inkml:trace>
  <inkml:trace contextRef="#ctx0" brushRef="#br0" timeOffset="176060.4542">19027 11540 408 0,'0'0'5'16,"0"0"2"-16,0 0 0 16,0 0 0-16,0 0 0 15,0 0 1-15,-7-17-1 0,6-4 1 16,-2-9-3-16,3-7-3 15,2-1 1-15,5 0 1 16,-1 4 1-16,5 10 0 0,4 15 1 16,2 10 1-16,3 20-1 15,2 12-2-15,0 10-4 16,0 10 0-16,2 4 0 16,-3 3 0-16,-7-10-21 0,6-2-60 15,-5-5-2-15</inkml:trace>
  <inkml:trace contextRef="#ctx0" brushRef="#br0" timeOffset="178852.2411">13715 14209 311 0,'0'0'6'15,"0"0"3"-15,0 0 3 16,0 0 2-16,0 0 4 0,0 0 1 16,0 0 0-16,0 0 1 15,0 0-5-15,0 0-2 16,0 0-3-16,0 0-1 16,9 0-1-16,11 0-3 0,9 0-1 15,7 0 0-15,3-3 0 16,6-3-1-16,3 1-6 15,-6-7-12-15,-4-1-63 16,-2 4-3-16</inkml:trace>
  <inkml:trace contextRef="#ctx0" brushRef="#br0" timeOffset="201786.8424">14631 14030 296 0,'0'0'5'0,"10"24"1"16,0 1 3-16,-2 4 2 15,4 4 2-15,-1 1 2 0,0-1 3 16,-2 0 2-16,-3-7-4 16,-6-14-1-16,-6-12-1 15,-8-7-4-15,-7-12 1 16,-2-9-4-16,-7-5-1 0,-2-3-1 16,-2-3-2-16,-1 1 0 15,6-2 0-15,1 5 0 16,6 2-2-16,2 5 1 0,3-3-1 15,9 1 0-15,3-5-1 16,6 1-1-16,2 0 1 16,7-1-1-16,4 4 0 15,2 1 0-15,4 5 1 0,-4 2 0 16,0 7 0-16,1 6 1 16,-4 6 0-16,2 3 1 15,-6 1-1-15,4 5 1 16,1 5-1-16,2 4 0 15,1 4 0-15,5 0-1 0,1 0 1 16,2 4-1-16,0-1 1 16,-1 1 0-16,-1 0 0 15,-6-3 1-15,-1-1-1 16,-3 0 1-16,-8-1 0 0,-3-1-2 16,-2-2 0-16,-2-2 0 15,-5 0 0-15,-4 0 0 16,2 0 0-16,-3-2 0 0,2-1 0 15,1-1 0-15,-2 2 0 16,11-10 0-16,-10 16 0 16,10-16 0-16,0 12 0 15,0-12 0-15,16 5 0 0,1-5 0 16,7 0 0-16,0 0 0 16,5-5 0-16,2 2 0 15,1-1 0-15,-3 3 0 16,-1 2 0-16,-7 10 0 15,-5 11 0-15,-3 8 0 0,-9 7 0 16,-5 6 0-16,-14 5 0 16,-3-2 0-16,-11-4 0 15,-3-6 0-15,-9-12 0 16,10-17-57-16,0 4-26 0,5-7-3 16</inkml:trace>
  <inkml:trace contextRef="#ctx0" brushRef="#br0" timeOffset="202268.9915">15341 14137 468 0,'0'0'5'0,"-1"10"1"16,1-10 0-16,-6 10 0 15,6-10 0-15,0 0 1 16,-16-3 0-16,10-17-7 16,0-13 0-16,-7-9-4 0,1-7-1 15,-4-4 0-15,1 3 1 16,-3 8 0-16,2 11 2 15,-1 17 2-15,3 14 1 16,3 17 2-16,2 12 0 0,7 5 0 16,4 3-6-16,8-11-14 15,11-2-60-15,6-7-4 16</inkml:trace>
  <inkml:trace contextRef="#ctx0" brushRef="#br0" timeOffset="202630.7012">15516 13771 375 0,'0'0'6'0,"0"15"3"16,4 0 2-16,0 3 1 15,7 5 1-15,-4 6 0 16,4-3 0-16,1 6 1 16,-3-6-5-16,1-4-5 0,-2-5-3 15,-2-7-2-15,-6-10-3 16,6-13-1-16,-6-8-2 16,2-9 0-16,-2-2 0 15,2-3 0-15,6 2 3 0,-2 6 1 16,3 14 3-16,3 13 1 15,8 10 2-15,1 16 0 16,1 6 0-16,1 9-10 16,-2-4-31-16,3-3-35 0,-6-10-3 15</inkml:trace>
  <inkml:trace contextRef="#ctx0" brushRef="#br0" timeOffset="202946.0255">15812 13234 455 0,'5'15'4'0,"4"11"2"16,2 18 1-16,6 12-1 15,2 10 1-15,4 6 0 0,5 8 0 16,-2 2 0-16,0-10-4 16,-3-11-1-16,-6-20-2 15,-1-11 0-15,-7-14-2 16,-9-16-1-16,0 0-2 0,-5-19 1 15,-8-6 0-15,-8-1 1 16,-1 6 2-16,-6 2 1 16,3 10 1-16,1 10 2 15,5 15 2-15,10 14 0 0,6 5-1 16,5 3-2-16,12-6 0 16,8-4-2-16,7-14-4 15,7-7-19-15,3-10-57 16,-2-18-2-16</inkml:trace>
  <inkml:trace contextRef="#ctx0" brushRef="#br0" timeOffset="203213.2864">16254 13607 416 0,'0'0'5'0,"0"0"2"16,0 0 3-16,-8-2 0 0,8 2 1 15,-20 7 0-15,9 7 1 16,-2 3 0-16,-3 5-4 15,8 6-4-15,1 0-1 0,6 1-1 16,2 0-2-16,11-8 0 16,3-6 0-16,5-5 0 15,4-3 0-15,0-7 0 16,1 0 0-16,-6 0 0 0,-1 5 0 16,-6 9 0-16,-9 6 0 15,-3 6 0-15,-12 1 0 16,2 8-26-16,-9-5-55 15,-3-3-2-15</inkml:trace>
  <inkml:trace contextRef="#ctx0" brushRef="#br0" timeOffset="203879.9538">17192 13444 352 0,'0'8'7'0,"0"8"5"16,2 7 1-16,2 5 0 15,3 2 0-15,2 1 0 16,-4 1 0-16,4-3 0 0,3-10-8 16,-12-19-3-16,12-5-1 15,-7-21-1-15,1-14 0 16,-2-5 0-16,-1-3 0 16,6-1 1-16,-2 6 0 0,8 8 0 15,1 13 1-15,6 21 1 16,5 8-1-16,1 15 1 15,0 11-2-15,0 3-7 0,2-1-12 16,-7-1-15-16,-1-14-27 16,-5-10-19-16,-1-10-3 15</inkml:trace>
  <inkml:trace contextRef="#ctx0" brushRef="#br0" timeOffset="204101.7207">17606 13244 414 0,'0'0'6'0,"5"10"3"16,2 9 1-16,1 8 1 15,1-1 0-15,4 3 0 16,-1 2 0-16,7-3 0 16,-2-7-6-16,0-9-2 0,-1-12-2 15,-2-14 0-15,1-3-1 16,-2-5 1-16,-2 0 0 16,1 1 2-16,-1 9-1 15,2 7-2-15,2 5 0 0,3 9 0 16,5 3 0-16,2 3 0 15,7 2-9-15,9-9-70 16,-7-7-4-16</inkml:trace>
  <inkml:trace contextRef="#ctx0" brushRef="#br0" timeOffset="204568.3449">18244 13165 408 0,'0'0'5'0,"0"0"2"15,0 0 2-15,0 0 2 16,-11-11 1-16,1 4 2 0,-5 0 1 15,-1 0 1-15,-1 4-4 16,-5 3-10-16,3 3-2 16,3 12 0-16,1 13 0 0,3 1 0 15,11 7 0-15,1 1 0 16,9-3 0-16,7-3 0 16,4-10 0-16,2-13 0 15,3-14-3-15,1-26-77 0,0-5-3 16</inkml:trace>
  <inkml:trace contextRef="#ctx0" brushRef="#br0" timeOffset="204724.4454">18191 12579 416 0,'0'0'9'0,"0"14"1"0,0 14 2 16,8 14 2-16,3 12 1 16,7 13 0-16,8 8 0 15,2 8-10-15,7 1-5 16,-1-9 0-16,6-9 0 0,-5-19 0 15,4-27-69-15,-5 4-15 16</inkml:trace>
  <inkml:trace contextRef="#ctx0" brushRef="#br0" timeOffset="205218.1175">18654 13087 312 0,'0'0'5'15,"0"0"3"-15,9-7 2 16,-4-2 0-16,6-7 1 0,-2 0 1 15,3-9-1-15,1-1 1 16,-3-4-4-16,-3 1 1 16,-1 5 0-16,-6 3 2 15,0 13 0-15,0 8 1 0,-14 8 1 16,7 21 0-16,0 12-1 16,5 5-3-16,2 5-4 15,6 1-1-15,8-5-3 16,6-11-4-16,9-8-15 15,-4-10-59-15,13-18-3 0</inkml:trace>
  <inkml:trace contextRef="#ctx0" brushRef="#br0" timeOffset="205746.3978">19176 12905 450 0,'0'0'5'15,"-7"0"0"-15,7 0 2 16,-13 0 1-16,13 0-1 15,-16-7 1-15,16 7 1 0,-17-7 0 16,17 7-6-16,-10-8-3 16,10 8 0-16,0 0 0 15,-8-10 0-15,8 10 0 16,0 0 0-16,0 0 0 0,-10-6 0 16,10 6 0-16,-12-8 0 15,12 8 0-15,-11-8 0 16,11 8 0-16,-10-7 0 15,10 7 0-15,-9-4 0 0,9 4 0 16,0 0 0-16,-11-3 0 16,11 3 0-16,0 0 0 15,-11 3 0-15,11-3 0 16,0 0 0-16,-15 6 0 0,15-6 0 16,-10 4 0-16,0-2 0 15,10-2 0-15,-16 7 0 16,16-7 0-16,-17 12 0 15,12-4 0-15,1 7 0 16,0 3 0-16,4 7 0 0,0-1 0 16,1 2 0-16,7-1 0 15,3-6 0-15,0-3 0 16,4-10 0-16,-2-6 0 0,1-3 0 16,-2-6 0-16,0-2 0 15,0 4 0-15,-1 4 0 16,1 3 0-16,2 6-2 15,0 5-3-15,2 2-6 0,-1-5-11 16,2-8-36-16,3-3-23 16,-6-11-1-16</inkml:trace>
  <inkml:trace contextRef="#ctx0" brushRef="#br0" timeOffset="205962.1256">19335 13089 438 0,'0'0'2'16,"0"0"4"-16,0 0 0 15,0 0 1-15,0 0 1 16,0-12 0-16,-5-3 1 0,-4-7-1 16,-5-6-2-16,3-6-3 15,-3-2 0-15,2 3 0 16,3 0-1-16,7 7 0 16,3 3-2-16,11 5 0 15,10 3 0-15,6 1 0 0,9 0 0 16,5-11-13-16,-9 0-67 15,23-3-1-15</inkml:trace>
  <inkml:trace contextRef="#ctx0" brushRef="#br0" timeOffset="206436.1477">20176 12524 307 0,'0'0'8'0,"16"0"5"16,-4-2 1-16,6-2 2 16,4-6 2-16,-1-2 0 15,3-7 0-15,0-3 0 0,-3-4-6 16,-9-3-4-16,-3-3-2 15,-4 8 2-15,-5 2-1 16,-3 10 1-16,-8 10 0 16,2 12 1-16,-3 19-1 0,1 9-1 15,9 9-7-15,2 5 0 16,3-1 0-16,16-8 0 16,9-8 0-16,4-19 0 15,9-27-61-15,8 1-21 0</inkml:trace>
  <inkml:trace contextRef="#ctx0" brushRef="#br0" timeOffset="206666.9913">20601 12205 409 0,'0'0'6'15,"2"21"2"-15,9-2 1 16,3 2 2-16,9 2 0 16,5 3 0-16,4-2 0 15,7-5 0-15,7-3-7 0,-6-16-10 16,5 0-28-16,-7-10-43 16,-8-3-2-16</inkml:trace>
  <inkml:trace contextRef="#ctx0" brushRef="#br0" timeOffset="206885.0462">20687 12540 442 0,'0'0'3'0,"-6"-8"1"15,0-5 2-15,2-5 0 16,2-4 1-16,2-8 1 15,0-8-1-15,7-2 0 0,6-4-2 16,9-3-2-16,9-3-4 16,2-3-12-16,5 4-63 15,4 1-4-15</inkml:trace>
  <inkml:trace contextRef="#ctx0" brushRef="#br0" timeOffset="207385.2079">21053 12136 419 0,'0'0'5'0,"1"16"1"16,10 5 2-16,7 10 1 0,3 5 0 16,5 7 1-16,5 5 0 15,2 6 1-15,0-1-5 16,-2-6-1-16,-7-7-1 15,-9-8-2-15,-5-13-1 0,-10-19-2 16,0 0-3-16,-17-33-3 16,-2-19-1-16,-2-14-1 15,0-14-2-15,1-4 0 16,9 1 2-16,3 2 2 0,8 13 3 16,13 15 4-16,5 19 2 15,9 18 3-15,3 16 2 16,0 9 2-16,0 18 0 15,-6 12 1-15,-8 4-1 0,-8 10-1 16,-8 1-1-16,-6 0-6 16,-12-12-19-16,-21-10-58 15,14-11-3-15</inkml:trace>
  <inkml:trace contextRef="#ctx0" brushRef="#br0" timeOffset="207871.9989">21579 12032 413 0,'0'0'3'0,"1"12"1"15,-1-12 0-15,19 14 0 16,-3-10 2-16,4-4-1 0,3-1 0 16,2-6 1-16,0-10-2 15,-6-3-1-15,-3-1 0 16,-9-3 1-16,-7 6 1 16,-5 8 1-16,-10 6 1 0,-4 6 0 15,-5 13 0-15,3 6-1 16,1 5 0-16,5 1-3 15,10 0-3-15,5-8 0 16,9-8-3-16,8-11-20 0,4-14-57 16,14-7-2-16</inkml:trace>
  <inkml:trace contextRef="#ctx0" brushRef="#br0" timeOffset="208130.6066">22008 12010 362 0,'0'0'7'0,"0"0"1"15,0 0 2-15,0 0 1 0,-3-5 1 16,-9 1 1-16,2-4 2 16,-6 1 0-16,-3-1-3 15,0-1-3-15,1 4 0 0,3 1-2 16,5 3-2-16,10 1 0 15,0 0-2-15,7-12-1 16,11 1-3-16,2-7-6 16,8-7-19-16,9-8-52 0,-12-6-4 15</inkml:trace>
  <inkml:trace contextRef="#ctx0" brushRef="#br0" timeOffset="208306.2573">22170 11440 442 0,'2'11'6'0,"5"6"0"16,1 15 1-16,5 6 1 0,5 8 0 15,6 7 0-15,3 6 1 16,2 3-2-16,3-5-8 16,-5-10-12-16,0-22-58 15,-4 6-9-15</inkml:trace>
  <inkml:trace contextRef="#ctx0" brushRef="#br0" timeOffset="208480.3155">22171 11792 445 0,'0'0'3'0,"0"0"3"16,8 8 0-16,3-7 0 15,9-1 1-15,4-1 0 16,8-9 0-16,7-1 0 15,5-11-5-15,10 2-10 0,-5-1-67 16,7-9-4-16</inkml:trace>
  <inkml:trace contextRef="#ctx0" brushRef="#br0" timeOffset="209392.3227">15399 14970 400 0,'0'0'6'0,"0"0"3"16,0 0 4-16,0 0 1 15,0 6 0-15,5 14 2 16,4 10 0-16,2 10 1 16,0 9-11-16,2 6-6 0,0 8 0 15,-3-1 0-15,-2-3 0 16,-5-9 0-16,-3-10 0 15,-9-14 0-15,-3-9 0 16,-9-17 0-16,1-23 0 0,-4-12 0 16,2-16-10-16,-1-7-3 15,9-4 1-15,6 0 1 16,7 2 2-16,4 10 4 16,12 13 3-16,13 13 3 0,0 12 4 15,3 12 1-15,0 9 3 16,-3 13 1-16,-5 7 0 15,-8 4-1-15,-10 2-1 0,-5 3-4 16,-8-9-4-16,-7-9 0 16,-2-10-11-16,-7-10-18 15,3-10-51-15,7-6-4 16</inkml:trace>
  <inkml:trace contextRef="#ctx0" brushRef="#br0" timeOffset="209944.5722">15847 15147 349 0,'0'0'7'0,"0"0"3"16,5 11 4-16,-5-11 2 16,0 0 1-16,10 0 2 0,-10 0-1 15,0-17 1-15,-8-1-7 16,-3-4-4-16,3-3-2 16,-2 0-3-16,-1-3-2 15,7 6-1-15,5 0 0 0,1 5-1 16,13 2 0-16,0 1 1 15,8 2 0-15,4 2-1 16,-2 3 2-16,3 2-1 16,-3 5 1-16,2 2 0 0,-4 10 0 15,-1 9 1-15,1 7-1 16,-2 5 1-16,-2-1-1 16,1 2 1-16,1-5-1 15,-2-7 1-15,-1-11-2 0,-4-11 0 16,-3-11 0-16,-3-14 0 15,-7-8 0-15,-2-8 0 16,-9-1 0-16,-7 3 0 16,1 6 0-16,-4 7 0 0,-3 15 0 15,5 11 0-15,2 20 0 16,6 11 0-16,5 6 0 16,5 0 0-16,6-2 0 15,10-3-36-15,16-13-45 16,-7-13-3-16</inkml:trace>
  <inkml:trace contextRef="#ctx0" brushRef="#br0" timeOffset="210342.0146">16403 14466 435 0,'0'0'5'15,"10"24"2"-15,4 2 1 16,2 11 2-16,8 8 0 0,4 7 0 16,2 3 0-16,2 4 1 15,-3-4-6-15,-2-9-5 16,-1-6-6-16,-7-12-21 15,-17-7-52-15,9-8-4 0</inkml:trace>
  <inkml:trace contextRef="#ctx0" brushRef="#br0" timeOffset="210732.1772">16402 14863 408 0,'0'0'2'0,"0"0"0"15,0 0 3-15,8-4 1 16,1 2 1-16,4-2 1 0,3-1-1 16,7 0 1-16,2 1-1 15,6-2-2-15,1-1-1 16,4 5-1-16,1-5-1 16,2 2-1-16,1 0 0 0,-2-2 0 15,-2 0 0-15,-3-4-1 16,-3-2 1-16,-4-4-1 15,-2-2 0-15,-6-5 1 0,-8-2-1 16,-1-4 1-16,-8-2 0 16,-1 3 1-16,-4 4 0 15,-5 4 1-15,-6 9-1 16,8 10 1-16,-6 5 2 0,1 17 0 16,7 11 0-16,3 6-3 15,2 2-2-15,5 0 0 16,11-1 0-16,1-11 0 15,10-1 0-15,-1-21-7 16,8-5-73-16,1-2-4 0</inkml:trace>
  <inkml:trace contextRef="#ctx0" brushRef="#br0" timeOffset="210972.5203">17334 14676 391 0,'0'0'-2'0,"0"0"-7"16,-9-14-10-16,1-3-24 15,0-8-24-15,-3-8-6 16</inkml:trace>
  <inkml:trace contextRef="#ctx0" brushRef="#br0" timeOffset="211064.0643">17189 14463 445 0,'0'0'4'0,"-1"15"-1"16,1-5 1-16,0 4-1 16,0-5-7-16,8 1-15 15,9-7-55-15,-3-3 1 16</inkml:trace>
  <inkml:trace contextRef="#ctx0" brushRef="#br0" timeOffset="211440.2966">17540 14652 404 0,'0'0'1'0,"0"0"-2"16,0 0 1-16,0-9 0 15,0-4-1-15,-1-4 1 16,-3-7-1-16,1-3-1 0,1-2 2 16,0 1 2-16,2 3 3 15,0 8 1-15,0 17 2 16,16 0-1-16,1 12 3 0,4 14-5 16,-3 0-8-16,9 5-34 15,2 2-35-15,0-6-4 16</inkml:trace>
  <inkml:trace contextRef="#ctx0" brushRef="#br0" timeOffset="211866.6767">17877 14275 338 0,'0'0'10'15,"0"0"3"-15,0 0 6 16,0 0 1-16,0 0 1 16,0 0 1-16,0 0 0 15,-11 3 0-15,11-3-8 0,-17 11-4 16,5-1-10-16,0 1 0 15,-1 2 0-15,2 1 0 16,2 0 0-16,1-1 0 0,6-1 0 16,3 0 0-16,12-5 0 15,2 1-3-15,5-3 1 16,7-1-1-16,-2 2 2 16,0 3 0-16,-2 3 1 15,-6 6 1-15,-4 4 1 0,-7 7 0 16,-6 1 0-16,-4 4 1 15,-8-2-3-15,-4-2 0 16,-2-8-13-16,5-3-65 16,-4-5-4-16</inkml:trace>
  <inkml:trace contextRef="#ctx0" brushRef="#br0" timeOffset="214594.0903">14791 16727 428 0,'0'0'5'0,"0"0"2"16,-12 6 3-16,12-6 2 0,-14 7 0 16,14-7 1-16,-13 8 0 15,13-8-2-15,0 0-11 16,0 0 0-16,0 0 0 16,14-3 0-16,4-6 0 0,6 4 0 15,1-3 0-15,7-1 0 16,3 3 0-16,-2-7 0 15,-15 5-75-15,17 2-10 0</inkml:trace>
  <inkml:trace contextRef="#ctx0" brushRef="#br0" timeOffset="215814.241">15437 16303 365 0,'0'0'11'16,"0"0"3"-16,-9 0 2 15,9 0 1-15,-7 9 2 0,7 8 0 16,0 7 1-16,9 10 0 15,9 10-10-15,3 8-10 16,12 9 0-16,2 1 0 16,4 2 0-16,3-4 0 15,-4-9 0-15,-5-9 0 0,-6-8 0 16,-8-12 0-16,-9-17 0 16,-10-9 0-16,-8-27 0 15,-16-12 0-15,-3-11-3 0,-5-8-3 16,-1-6 1-16,-3 0-1 15,6 4 2-15,6 7 0 16,9 12 2-16,7 11 0 16,8 7 2-16,7 9 0 15,7 2 1-15,5 6 0 0,3 3 1 16,3 1 0-16,5 5 0 16,1 1 0-16,0 4 0 15,-1 4 0-15,-1 6 0 0,1 2 1 16,-7 3-1-16,2 2 0 15,-6 1 0-15,0-1-2 16,-4 1 1-16,0 0-2 16,-1 0-1-16,0-5 1 15,1 2-2-15,1-6 1 0,2 1 0 16,2-1 0-16,-1-2 1 16,0 0 0-16,-4 0 1 15,1 0 1-15,-6 1 0 16,2 7 1-16,-8 3-3 0,-2 7 2 15,-2 0-1-15,0 4 0 16,-7 1 1-16,-4-1-1 16,-4-4 1-16,-3 0-1 15,-3-9 2-15,-8-2 0 16,-6-5-1-16,-3-3 0 0,-8-3-3 16,1-4-2-16,3 7-20 15,8-4-55-15,0 2-2 16</inkml:trace>
  <inkml:trace contextRef="#ctx0" brushRef="#br0" timeOffset="216519.1905">15958 16545 268 0,'0'0'11'0,"0"0"6"16,0 0 4-16,-10 7 4 16,10-7 2-16,-11 8 2 0,11-8 0 15,-17 6 1-15,7-3-9 16,-4-1-6-16,0-2-5 15,-2 0-2-15,-3 3-8 16,1-1 0-16,-2 2 0 0,2 2 0 16,1 3 0-16,-4-6-8 15,15-9-62-15,6 6-13 16</inkml:trace>
  <inkml:trace contextRef="#ctx0" brushRef="#br0" timeOffset="216813.0079">16386 16730 422 0,'0'0'0'0,"0"0"-4"16,0 0-4-16,0 0-11 15,-11-19-50-15,8-6-3 0</inkml:trace>
  <inkml:trace contextRef="#ctx0" brushRef="#br0" timeOffset="216938.6811">16245 16255 471 0,'-6'10'5'15,"-1"11"-1"-15,-5 5 1 0,1 5 0 16,2-1-2-16,-3 1-3 16,8-2-9-16,0-6-33 15,8-21-38-15,11-11 0 16</inkml:trace>
  <inkml:trace contextRef="#ctx0" brushRef="#br0" timeOffset="217490.5176">16515 16448 390 0,'0'0'3'0,"0"11"2"0,0-1 3 15,0 4 1-15,0 5 1 16,3 3 0-16,4 1 1 15,-2 1-1-15,2-4-3 16,5-5-3-16,-2-9-1 0,-4-7-1 16,1-22-2-16,-3-11-1 15,-4-12 1-15,1-9 0 16,-1-1 0-16,0-2 0 0,3 6 1 16,1 12 1-16,10 18 0 15,5 13 1-15,6 16 0 16,1 17 0-16,5 8 0 15,0 5-4-15,-2-4-12 16,2-7-42-16,-4-1-23 0,-7-16-1 16</inkml:trace>
  <inkml:trace contextRef="#ctx0" brushRef="#br0" timeOffset="217818.7611">16890 15753 436 0,'0'0'7'0,"2"17"0"16,6 9 1-16,4 14 2 16,7 12 1-16,6 16 0 0,4 8 1 15,4 8-3-15,4-4-9 16,0-5 0-16,-3-12 0 16,-6-15 0-16,-1-16 0 0,-10-17 0 15,-4-15 0-15,-12-16 0 16,-4-11 0-16,-15-6 0 15,-7-4 0-15,0 2 0 16,-9 6 0-16,2 7 0 16,-2 10 0-16,5 14 0 0,7 15 0 15,8 11 0-15,6 7 0 16,8-2 0-16,8 1 0 16,6-7 0-16,7-1 0 15,3-15-17-15,2-8-65 0,6-3-2 16</inkml:trace>
  <inkml:trace contextRef="#ctx0" brushRef="#br0" timeOffset="218385.4234">17525 15957 447 0,'0'0'4'16,"0"0"3"-16,-13-3 1 15,13 3 2-15,-19 0 0 0,7 5 0 16,-3 4 0-16,-2 4-5 16,3 6-5-16,0 3 0 15,6 4 0-15,-1 1 0 16,9 0 0-16,0-3 0 0,15-2 0 16,1-8 0-16,3-2 0 15,6-4 0-15,0-2 0 16,2 1 0-16,-2 2 0 0,-6 4 0 15,-2 6 0-15,-8 6 0 16,-5 1 0-16,-4 2 0 16,0 2 0-16,-13 3-75 15,2-16-8-15</inkml:trace>
  <inkml:trace contextRef="#ctx0" brushRef="#br0" timeOffset="221977.282">18748 15942 428 0,'0'0'6'15,"0"0"1"-15,-7 3 3 16,7-3 1-16,-7 11-1 15,7-11 1-15,-12 9 0 16,4-9-1-16,-1-6-3 0,-7-13-7 16,0-5 0-16,-2-6 0 15,1-1 0-15,0 0 0 16,-1 2 0-16,2 7 0 0,11 5 0 16,5 6 0-16,10 4 0 15,9 3 0-15,7-3 0 16,4-5 0-16,9-1 0 15,1-11-7-15,-11-3-73 16,19-1-2-16</inkml:trace>
  <inkml:trace contextRef="#ctx0" brushRef="#br0" timeOffset="222222.0872">19266 15819 464 0,'0'0'3'15,"0"0"-1"-15,-10-3-1 16,4-5 0-16,-1-7-6 16,-4-13-10-16,-3-8-22 0,-2-13-17 15,-1-4 0-15,-1-5 28 16,-2 5 19-16,1 10 9 16,0 14 10-16,1 17 11 0,1 12 24 15,4 9 15-15,6 14-5 16,1 0-32-16,13-1-45 15,1-15-55-15,7-11-6 16</inkml:trace>
  <inkml:trace contextRef="#ctx0" brushRef="#br0" timeOffset="222745.9545">19265 14913 385 0,'0'0'7'16,"0"0"3"-16,7 16 3 15,6 8 2-15,4 11 1 16,8 10 0-16,4 12 2 0,5 11 0 16,8 7-5-16,-4 3-13 15,-1-3 0-15,-5-6 0 16,-9-8 0-16,-1-12 0 15,-11-11 0-15,4-19 0 0,-5-13 0 16,-10-6 0-16,17-23 0 16,-5-3 0-16,8-3 0 15,0-2 0-15,5 4-5 0,3 3 3 16,2 10 2-16,1 10 1 16,-1 5 1-16,-5 13 0 15,-4 8 0-15,-7 7-2 16,-9 3 0-16,-8 2 0 15,-13-4 0-15,-12-10 0 0,-3-9 0 16,-8-16-12-16,-10-15-67 16,9-10-4-16</inkml:trace>
  <inkml:trace contextRef="#ctx0" brushRef="#br0" timeOffset="223192.1875">20110 15293 414 0,'0'0'5'16,"0"15"1"-16,0 4 2 16,10 5 0-16,-1 3 1 0,7-1-1 15,7-1 1-15,3 0-1 16,1-10-3-16,-1-12-2 15,2-8-2-15,-8-13-1 16,-9-7 1-16,-6-2 0 0,-8-5 1 16,-11 4 1-16,-9 3 2 15,-3 11 0-15,-5 7-1 16,5 7 2-16,1 13-6 16,8 8 0-16,12 5 0 0,5-5-7 15,17-3-71-15,9-7-4 16</inkml:trace>
  <inkml:trace contextRef="#ctx0" brushRef="#br0" timeOffset="223478.363">20569 15012 443 0,'0'0'5'0,"-13"-1"1"16,2 1 1-16,0 2 1 15,-3 8 0-15,2 7 1 16,0 1 0-16,2 3 0 16,9 6-5-16,1 0-1 0,12-2-3 15,7-4 0-15,5-4 0 16,7-5 0-16,0-5 0 16,1-4 0-16,-1-2 0 15,-5 3 0-15,-6 3 0 16,-8 7 0-16,-12 1 0 0,-2 5 0 15,-8 5-20-15,6-6-59 16,-19-5-3-16</inkml:trace>
  <inkml:trace contextRef="#ctx0" brushRef="#br0" timeOffset="223975.2821">20978 15200 389 0,'0'0'5'15,"1"15"1"-15,3-6 1 16,6 0 1-16,1-1 1 15,3-5 0-15,2-3 0 0,3-8 1 16,2-13-4-16,-5-10-2 16,-5-5 0-16,-7 0 0 15,-4-3 0-15,-11 6 0 0,-8 5 2 16,-6 13 1-16,-6 13 0 16,-4 6 0-16,3 13-1 15,6 8-6-15,4 3 0 16,6 0 0-16,14-4 0 15,2-12 0-15,19-12-78 0,8-11-5 16</inkml:trace>
  <inkml:trace contextRef="#ctx0" brushRef="#br0" timeOffset="224670.4295">21182 14876 337 0,'0'0'7'0,"0"0"3"16,0 0 1-16,0 20 2 15,6-4 1-15,8 12 0 16,4 4-1-16,5 7 1 0,5 0-7 16,2-2-3-16,3-3-2 15,-2-10 0-15,-4-11-1 16,-10-18-1-16,-1-18-3 15,-10-14-1-15,-5-10 0 16,-1-5 0-16,0 1 0 0,2 4 2 16,2 10 3-16,10 17 2 15,1 14 3-15,9 10 2 16,-2 13 0-16,6 5 1 16,-3 1-1-16,1-6-3 0,-4-8-1 15,-5-11-3-15,-7-16 0 16,-4-9-1-16,1-6 0 15,0 0 0-15,1-2 2 16,3 9 0-16,1 8 2 0,7 16-1 16,3 8 2-16,3 14-1 15,3 9 1-15,2 0-1 16,1 1-4-16,-4-8-14 0,5-8-63 16,-3-8-4-16</inkml:trace>
  <inkml:trace contextRef="#ctx0" brushRef="#br0" timeOffset="224958.6014">21996 14751 438 0,'0'0'0'0,"0"0"2"16,11-7 0-16,-3-8 0 15,0-3 1-15,3-6-1 0,0-6 1 16,1-1-1-16,-5-3 1 15,0 4 1-15,-7 6 2 16,0 8 2-16,-10 11 1 16,4 11 1-16,-6 14 1 0,9 17-5 15,0 4-6-15,7 7 0 16,8 3 0-16,10-5 0 16,8-4 0-16,7-11 0 0,6-13 0 15,4-16 0-15,7-6 0 16,-6-22-56-16,3-10-30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16:01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4178 3029 262 0,'0'0'3'16,"0"0"2"-16,0 0 3 15,0 0 2-15,0 0 5 16,0 0 1-16,-10 9 3 0,10-9 1 16,0 0-1-16,-9 2-1 15,9-2-3-15,-13-5-1 16,13 5-4-16,-15-15-2 16,1 7-2-16,2-2-1 0,-8 0-1 15,-2 5-1-15,0-2-1 16,-6 4 0-16,1 0 0 15,-2 0-1-15,-1 0 0 0,-2 0 0 16,-2 1-1-16,1-4 1 16,0-1-1-16,-1 3 0 15,-7 2 1-15,-2 0-1 0,0 2 0 16,-5 0 1 0,-1 4 0-16,-3 4-1 0,2-2 1 15,-2 5-1-15,-3-5 0 16,3 1 0-16,-3-4 1 15,-1-1-1-15,-1-2 1 16,0 0-1-16,-3 0 1 0,-2 0 0 16,-3 3 0-16,-3 3 0 15,0 1 0-15,1 2 0 16,-2 0 0-16,3 0 0 16,1-1-1-16,3-5 0 0,1 0 1 15,3-3-1-15,1 0 1 16,2 0-1-16,-2 0 1 15,-1 0 0-15,2 1 0 0,0 4 0 16,-1-2-1-16,-1 6 1 16,1-2 0-16,1 2-1 15,1 0 0-15,1-2 1 16,1 3-1-16,3 0 0 16,0-1 1-16,0 3-1 0,4 0 0 15,-6 3 1-15,3-1-1 16,-1 2 1-16,6 2 0 15,-3 4-1-15,5-3 0 16,2 3-1-16,4-1 1 0,2 0 0 16,4 4-1-16,1-4 1 15,3 3-1-15,-2-2 0 16,1 4 2-16,1-2-1 0,-1 0-1 16,5 0 1-16,2 3-1 15,0 1 0-15,5 2 1 16,0-1-1-16,5 0 0 15,4 2 0-15,2 1 1 0,2 1-1 16,1-1 1-16,1-5 0 16,0 2 0-16,3-1-1 15,4-4 1-15,-3 3 0 16,3-3 0-16,-2-3 0 16,7 3 0-16,-4 0 0 0,0 0 0 15,0-4 0-15,3 4 0 16,-2-5 0-16,2 5 0 15,0-1 0-15,-4-3 0 16,4 5 0-16,-1-3 0 0,0-1-1 16,1 1 1-16,1 5 0 15,-1-3 0-15,5 0 0 16,-3-2-1-16,0-2 1 0,2 5-1 16,4-5 0-16,-2 0 1 15,3-2-1-15,0 0 0 16,1-2 1-16,-1 2 0 15,4-3 0-15,-1 3 0 0,2-3 1 16,2 2 1-16,-1-2-2 16,2 2 1-16,1-5-1 15,2 0 0-15,0-2 1 16,4-3-2-16,2 0 1 16,1-2-1-16,1-2 1 0,5 1 0 15,-1-2 0-15,4 1 0 16,-1-1 0-16,1 0 1 15,-1 4-1-15,4-5 0 16,0 0-1-16,0-1 1 0,-2 0 0 16,1 0 0-16,0-5 0 15,0 0 0-15,2-2 0 16,-3 0 0-16,2-3 1 0,-2 4-1 16,3-2 0-16,-3-2 0 15,0 1-1-15,5-1 0 16,-4 0 0-16,2 1 0 15,-3 0 0-15,0 2 0 0,-1-1-1 16,-1 2 2-16,-1 1 1 16,1 1-1-16,-2-3 1 15,-2-1-1-15,1 0 0 16,0 0 0-16,1-3 1 16,-1 1-1-16,-1-4 1 0,-2 2-1 15,0 2 0-15,-1-2 1 16,0 1-1-16,1-2 1 15,-3 5-1-15,-2-1 1 16,-2 2-1-16,3 2 0 0,-2-1 0 16,0 3 0-16,-2 0 1 15,1 1-1-15,-2-4-1 16,1 4 1-16,2-1 0 0,1 0 1 16,-1 0-1-16,0-2 0 15,-1-1 0-15,2 2 0 16,3-2 0-16,-1-2 0 15,0 0 0-15,0-2 0 16,1-4 0-16,1 0 1 16,-1-4-1-16,1 2 0 0,-3-1 0 15,0-1 1-15,-1 0-1 16,-2-2 0-16,-2 2 1 16,2-1-1-16,-1-2 0 0,-2 0 0 15,0-4 0-15,-1 0 0 16,0-1 0-16,-1-1-1 15,-3 1 1-15,-4-2 0 0,-2 2 0 16,0 1-1-16,-4-3 1 16,0 2 0-16,-2 0 0 15,2-4 0-15,-3-1 0 16,3 0 0-16,-3-4 0 0,1-2 0 16,-3-2 0-16,-3-2 0 15,-1 1 0-15,0-3 1 16,-4-3 0-16,-2 1 0 15,0 3-1-15,-4 0 1 16,-4 5 0-16,-1-2 1 0,-5 3-1 16,-4 5-1-16,-5-2 1 15,-6 1-1-15,-2-2 1 16,-3 2-1-16,-3-1 1 16,-5 2-1-16,3 2 1 0,1 2-1 15,-3 3-1-15,9 7-9 16,-4 17-53-16,6-2-16 15</inkml:trace>
  <inkml:trace contextRef="#ctx0" brushRef="#br0" timeOffset="1455.7263">4099 2914 312 0,'0'0'0'15,"0"0"0"-15,0-12-1 16,3 0 1-16,7-8 0 16,3-5-1-16,7-7 2 15,4-8-1-15,11-5 1 0,2-3-1 16,11-1 1-16,7-2-1 15,3-2 1-15,6 4-1 16,3-2-1-16,3 6 1 0,3 0 0 16,0 6-1-16,3 0 1 15,0 3-1-15,1 3 2 16,-2 2-2-16,1-2 2 16,2 1 2-16,-2-2 1 0,1-2 2 15,0 0-1-15,0-3 1 16,-1 0-1-16,3 0 1 15,-4-2-2-15,-2 2 0 16,-2-1-2-16,1 3 0 16,-4-1-1-16,-3 1 0 0,1-1 0 15,-2 3 2-15,-2 4-3 16,-28 16 0-16,4-4 1 16,-2 5-2-16,2-2 1 15,3 1 0-15,0 1 0 16,0 1 0-16,4-2 0 0,2 3 3 15,4 1-2-15,-2 1 2 16,4 2 1-16,0-1-1 16,6 4 1-16,-1-2 0 15,4 0 1-15,-4 4-5 0,10 0-14 16,-1-2-50-16,-3 5-4 16</inkml:trace>
  <inkml:trace contextRef="#ctx0" brushRef="#br0" timeOffset="5233.636">7814 1344 262 0,'0'0'8'0,"0"0"7"15,0 0 3-15,0 0 3 16,0 0 1-16,0 0 2 16,0 0 0-16,0 0 0 0,0 0-6 15,0 0-5-15,-3 7-1 16,8 15-3-16,5 7-2 16,3 14 0-16,-1 1-1 15,3 8-1-15,-1 2-1 16,0 2-1-16,-8-14-3 0,-2-14 1 15,-3-13-1-15,-1-15 1 16,-8-2-2-16,-3-25 0 16,-4-9-1-16,0-8 0 15,-4-4 0-15,10 21-2 0,0 1-1 16,-1-1 1-16,2 0 0 16,2 1 1-16,2-3 0 15,1 2-1-15,1 1 1 16,2 1 2-16,0 5 0 15,5 2 0-15,-2 2 0 0,2 1 1 16,4 4 0-16,-9 11 2 16,14-10-1-16,-5 10 1 15,2 1-1-15,1 9 3 0,4 15-2 16,-2 7 1-16,-1 5-1 16,2-3-1-16,0-5 0 15,3-7 0-15,2-5 0 16,2-8-2-16,3-2 1 15,-1 1-1-15,0-1 1 0,-3 2 1 16,-2 4 0-16,-7 4 1 16,-3 1 0-16,-7 7 1 15,-2 1 1-15,-13 6 0 16,-4 2-2-16,-7-4 0 0,-4-2-5 16,3-4-9-16,-2-4-31 15,5-8-36-15,6-7-2 16</inkml:trace>
  <inkml:trace contextRef="#ctx0" brushRef="#br0" timeOffset="5395.1893">8365 1748 458 0,'0'0'1'16,"0"0"-4"-16,-8-7-2 15,7-7-16-15,1-11-51 16,-3-4-1-16</inkml:trace>
  <inkml:trace contextRef="#ctx0" brushRef="#br0" timeOffset="5495.8658">8303 1389 438 0,'-10'8'3'16,"0"7"2"-16,-2 2-1 15,1-1-3-15,8 4-14 16,6-5-57-16,4-3 0 0</inkml:trace>
  <inkml:trace contextRef="#ctx0" brushRef="#br0" timeOffset="5848.2352">8613 1589 416 0,'0'0'6'16,"0"0"2"-16,0 12 0 16,0-12-1-16,0 0 0 0,0 0 0 15,-3-12 0-15,1-8 0 16,-1 3-9-16,2 0-2 15,0-2-1-15,1 0 1 16,0-1 0-16,3 6 0 16,1 2 1-16,1 0 3 0,11-1 3 15,2 13 1-15,5 3-1 16,3 16-2-16,-3 2-12 16,6 5-27-16,5-7-34 0,-21-19-3 15</inkml:trace>
  <inkml:trace contextRef="#ctx0" brushRef="#br0" timeOffset="6150.7954">8955 848 356 0,'0'0'10'0,"1"18"4"16,2 5 3-16,1 6 1 0,0 4-1 16,2-6 3-16,11 51 0 15,0 9 0-15,3-3-10 16,3 4-4-16,-1-3-3 15,-1-16-5-15,-5-34 0 16,-10-35-6-16,-6 0-3 0,1-10-2 16,-1-7 1-16,-4 3 2 15,-2-3 5-15,-2 5 3 16,-3-2 3-16,1 11 6 16,-15-2 5-16,-2 5 1 0,3 8 0 15,2 14-1-15,6 5-5 16,9 15-7-16,7-1 0 15,19-12 0-15,4-21-26 16,6-8-52-16,8-8-4 16</inkml:trace>
  <inkml:trace contextRef="#ctx0" brushRef="#br0" timeOffset="6589.1407">9383 1550 392 0,'0'0'0'0,"0"0"0"0,-1-12-4 16,1 12-12-16,-4-21-9 15,0 3-6-15,3-4 1 16,-2 1 8-16,0-4 17 15,-2 4 10-15,0 2 8 16,0-1 14-16,-2 5 11 0,0 1 5 16,1-1-2-16,1 7-9 15,1-1-15-15,4 9-12 16,0-15-15-16,0 15-22 0,0-9-45 16,10 9 0-16</inkml:trace>
  <inkml:trace contextRef="#ctx0" brushRef="#br0" timeOffset="6789.2534">9591 1485 410 0,'0'0'3'0,"0"0"-1"16,0 0 0-16,-1-10-2 15,1-1-1-15,-1-5 2 16,1-3-1-16,0-3 1 16,0 0-3-16,1 0 3 15,1 1 3-15,4 6 5 0,-4 4 0 16,4 1 0-16,-6 10 0 15,24-11 2-15,-1 11-2 16,0 6-12-16,-6-1-63 16,2 14-9-16</inkml:trace>
  <inkml:trace contextRef="#ctx0" brushRef="#br0" timeOffset="7285.837">9981 1228 462 0,'0'0'4'0,"0"0"-1"16,0 0 0-16,0 0 0 16,0 0 1-16,0 0 0 0,0 0 2 15,0 0 1-15,0 0-4 16,0 0 1-16,0 0 1 16,0-8-2-16,0 8-3 0,0 0 0 15,0 0 0-15,0 0 0 16,-7-14 0-16,7 14 0 15,-3-11 0-15,3 11 0 16,-4-11 0-16,4 11 0 0,-9-7 0 16,9 7 0-16,-11-12 0 15,11 12 0-15,-9-9 0 16,9 9 0-16,-13 0 0 16,13 0 0-16,-13 17 0 15,6-6 0-15,-1 3 0 0,1 1 0 16,2 0-3-16,1 1 1 15,3-1 0-15,1-1 1 16,0 1-1-16,5 0 1 0,5 3 0 16,4-2-1-16,10 6 2 15,12 0 0-15,5-8 0 16,5-7-1-16,-3 8 2 16,-5 4-1-16,-9 13 1 0,-13 1 1 15,-9 1-2-15,-7 7 2 16,-11 1-1-16,-6 0 1 15,-7-2-1-15,-7-6-2 16,2-5-19-16,9-12-57 16,-14-13-3-16</inkml:trace>
  <inkml:trace contextRef="#ctx0" brushRef="#br0" timeOffset="8006.9472">10849 1206 345 0,'0'0'9'15,"0"11"2"-15,3 12 7 0,10 21-1 16,4 6 1-16,1 10 0 16,4 2 1-16,-2 5 0 15,-2 2-8-15,1-13-2 16,-8-24-6-16,-9-18-1 16,-2-14 0-16,-16-16-2 0,-2-20-1 15,5 9-1-15,0-9-2 16,0-5 1-16,1-5 0 15,2 2-1-15,2-2 0 0,2 0 0 16,4 3 0-16,2 0 2 16,5 8 0-16,5 4 2 15,2 7 0-15,2 8 3 16,-2 4 1-16,1 11 1 0,-13 1 2 16,24 19 0-16,-2 31-2 15,-9 11-4-15,-7 2-9 16,-12-13-18-16,-8-35-51 15,5-1-3-15</inkml:trace>
  <inkml:trace contextRef="#ctx0" brushRef="#br0" timeOffset="8303.2397">11057 582 369 0,'0'0'8'16,"0"20"7"-16,1-1 0 15,3 7 1-15,1 4 0 0,4 8 0 16,4 3 0-16,0 5 0 16,3 1-8-16,-2 3-6 15,6-1-2-15,-3-3-1 16,3 0-1-16,0-6-1 0,1-3 0 16,1-3 0-16,1-12-1 15,2-6 1-15,-3-4 0 16,3-7 2-16,-4 0 0 15,-1-5 2-15,-3 0 1 0,-3 0 0 16,3 0 0-16,-4 1-6 16,1-2-26-16,-5 2-43 15,7 6-3-15</inkml:trace>
  <inkml:trace contextRef="#ctx0" brushRef="#br0" timeOffset="8973.4932">11829 1156 318 0,'0'0'8'0,"0"0"0"0,0 12 2 15,0-12 0-15,8 12 1 16,-8-12 0-16,13 7 1 16,-5-5-1-16,3-2-6 15,-1 3-1-15,2-8-1 0,0 0 1 16,-4 0 4-16,3-4 4 15,-11 9 2-15,15-12 0 16,-15 12 1-16,4-11-1 16,-4 11 1-16,0 0-11 15,-2-14-4-15,2 14 0 0,-10 0 0 16,10 0 0-16,-5 12 0 16,5-12-9-16,0 8-71 15,10-3-2-15</inkml:trace>
  <inkml:trace contextRef="#ctx0" brushRef="#br0" timeOffset="10104.9454">11928 1093 354 0,'0'0'8'0,"0"0"5"0,0 0 2 16,0 0 2-16,-8-1 1 15,8 1 2-15,-10 4 0 16,10-4 0-16,-8 9-7 16,2 0-3-16,2 0-7 0,-1 6-3 15,3 0 0-15,1 3 0 16,1 0 0-16,0 2 0 16,1-5 0-16,6 1 0 15,3-4 0-15,-2 0 0 0,4-3 0 16,-1-6 0-16,-1-3 0 15,1-4 0-15,0-9 0 16,-4-3 0-16,1-3 0 16,-2-4 0-16,-3 2 0 0,-3-3 0 15,0 2 0-15,-4 3 0 16,-4 2 0-16,-1 7 0 16,-1-2 0-16,1 7 0 15,-2 5-49-15,11 0-37 0</inkml:trace>
  <inkml:trace contextRef="#ctx0" brushRef="#br0" timeOffset="10651.3794">12452 910 346 0,'0'0'12'16,"0"0"4"-16,0 0 4 15,-9 0-1-15,9 0 1 16,-13 6 1-16,13-6 0 0,-18 12 0 15,8-5-12-15,3 0-5 16,7-7-2-16,-12 15-2 16,7-2 0-16,5-2-3 15,0 2 0-15,0-1 1 16,6 3 0-16,0-1 2 0,4-2 0 16,-3 4 1-16,1 2 0 15,-1 0 1-15,-2 0 0 16,-3 4 0-16,-2-1 0 0,0-1-4 15,-2-2-14-15,-3 0-52 16,-3-7-12-16</inkml:trace>
  <inkml:trace contextRef="#ctx0" brushRef="#br0" timeOffset="11299.6578">12850 993 451 0,'0'0'4'0,"0"0"0"16,-3 5 0-16,3-5 1 0,0 0-1 15,-1 12 0-15,1-12 0 16,0 0 0-16,0 0-3 16,5 7-1-16,-5-7 2 15,0 0-1-15,0 0 3 0,10 7 0 16,-10-7 1-16,0 0 0 15,2 10 0-15,-2-10-5 16,0 0 0-16,0 0 0 16,11 0-15-16,-11 0-62 0,7-6-5 15</inkml:trace>
  <inkml:trace contextRef="#ctx0" brushRef="#br0" timeOffset="12050.4717">11696 1857 405 0,'0'0'4'16,"0"0"4"-16,0 0 3 0,0 0 3 15,5-10 0-15,-5 10 1 16,0 0 1-16,-8-4 1 16,-5 4-10-16,0 1-7 15,-6 5 0-15,-2 1 0 0,-6 7 0 16,5 4 0-16,-3 6 0 16,5 12 0-16,0 8 0 15,10 9 0-15,4 0 0 16,6 4 0-16,11-4 0 15,16-3 0-15,5-11 0 0,15-9 0 16,6-15 0-16,8-12 0 16,1-10 0-16,6-13-77 15,2-10-9-15</inkml:trace>
  <inkml:trace contextRef="#ctx0" brushRef="#br0" timeOffset="12365.0293">11941 1891 378 0,'0'0'7'15,"0"0"2"-15,0 0 2 0,0 0 2 16,5-1 1-16,8-2 3 16,7 0 0-16,7-1 1 15,11-2-6-15,9-2-2 16,8-1-5-16,11-5-5 0,6-6 0 16,4-1 0-16,-4-4 0 15,3 3-6-15,-9 12-71 16,-5-14-4-16</inkml:trace>
  <inkml:trace contextRef="#ctx0" brushRef="#br0" timeOffset="12645.8358">12360 1817 480 0,'0'0'4'0,"0"0"1"16,-4 14 1-16,4 2 0 16,0 6 0-16,4 7-2 0,2 10-4 15,2 4 0-15,4 1 0 16,4 1 0-16,2-2 0 15,5 0 0-15,-6-9-76 16,11-9-9-16</inkml:trace>
  <inkml:trace contextRef="#ctx0" brushRef="#br0" timeOffset="13294.0794">12825 1830 390 0,'0'0'6'15,"0"20"2"-15,4 1 2 0,7 12 0 16,6 4 4-16,3 4-2 15,1 1 1-15,2 4 0 16,4-7-5-16,-7-9-2 16,-2-12-2-16,-5-13 0 0,-7-10-4 15,-6-14 1-15,-2-15 0 16,-10-12 0-16,-3-17-1 16,0-7 1-16,-2-3-1 0,4 6-2 15,0 1 3-15,6 8-2 16,7 12 1-16,10 15 0 15,11 21 0-15,8 13 1 16,7 21-1-16,8 5 2 0,1 14 0 16,5 3 0-16,-2 7 0 15,-3 5 0-15,-10-1-2 16,-3-3 0-16,-14-7 0 16,-15 1 0-16,-4-7 0 15,-13-4 0-15,-11-6 0 0,-7-7 0 16,-3-7 0-16,-7-5 0 15,1-2 0-15,-1-9 0 16,7 4 0-16,-6-2-29 16,13 3-54-16,3 5-4 0</inkml:trace>
  <inkml:trace contextRef="#ctx0" brushRef="#br0">16084 10826 211 0,'0'0'8'0,"0"0"4"16,0 0 7-16,-6 6 4 15,6-6 6-15,-10 7 1 16,10-7 0-16,-7 8 3 0,7-8-8 16,-11 3-5-16</inkml:trace>
  <inkml:trace contextRef="#ctx0" brushRef="#br0" timeOffset="21040.1718">16822 10542 158 0,'0'0'5'0,"0"0"2"16,0 0 3-16,0 0 5 16,0 0 5-16,9 7 5 15,-9-7 3-15,8 7 2 16,-5 2-2-16,4 5-2 0,1 1-2 16,2 5-3-16,-1 2-5 15,5 4-5-15,-1 5-2 16,1 3-4-16,3 1-1 15,1-1-1-15,0 5-1 16,1 1-1-16,0 2 0 0,-2-7 1 16,-1-1 1-16,-4-2 1 15,-4-7 0-15,-4-4 1 16,-4-7 0-16,0-14 0 0,-15 0-1 16,0-11-1-16,-8-14 0 15,0-14-2-15,-3-11 0 16,-1-11-1-16,1-9 0 15,5-8 1-15,4-2-1 0,0 1-1 16,10 7-1-16,6 3 0 16,1 11 0-16,13 12-1 15,7 9 0-15,6 14 1 16,8 8-1-16,6 10 2 0,1 6 1 16,0 14 2-16,-4 3 0 15,-4 12 2-15,-8 1 0 16,-10 5 1-16,-11 2 0 15,-8-3-1-15,-10-4-2 16,-12-8-11-16,4-6-28 0,-4-9-41 16,3-4-2-16</inkml:trace>
  <inkml:trace contextRef="#ctx0" brushRef="#br0" timeOffset="21561.783">17414 10922 393 0,'0'0'2'0,"0"0"-1"16,16 6 2-16,-1-3 0 0,2-3 0 16,4-5 1-16,1-7 1 15,1-8 0-15,-3-6-1 16,-4-10 1-16,-8-3 0 16,-8-4 2-16,0 6 2 0,-12 3 1 15,-4 12-1-15,-3 13 1 16,0 10 0-16,-1 21-1 15,5 8-1-15,1 11-2 16,8 0-6-16,6 2 0 0,2-9 0 16,12-9-11-16,-2-25-23 15,9-12-45-15,-4-17-4 16</inkml:trace>
  <inkml:trace contextRef="#ctx0" brushRef="#br0" timeOffset="22111.1384">17645 10169 358 0,'0'0'11'0,"0"0"3"16,0 13 1-16,3 7 2 16,3 12 2-16,0 10 1 15,9 11-1-15,-3 11 1 16,6 4-9-16,-3 2-4 16,7-1-7-16,-1-9 0 15,5-9-15-15,-5-2-64 0,0-29-3 16</inkml:trace>
  <inkml:trace contextRef="#ctx0" brushRef="#br0" timeOffset="22459.8354">18023 10607 427 0,'0'0'3'15,"3"23"2"-15,-1-1 1 0,1 5 1 16,1 4-1-16,2-1 0 15,4 2 0-15,0-5 1 16,1-9-4-16,4-16-1 16,0-7-1-16,1-11-1 0,0-4 0 15,3-1 1-15,3 8-1 16,4 8 1-16,0 8 0 16,7 15 0-16,-2 18 1 15,-2 10 0-15,2 6 2 0,-9 4 0 16,-6 3 1-16,-12-4 0 15,-4-7 1-15,-16-7-6 16,-14-11 0-16,-10-11 0 16,-13-19 0-16,-9-4 0 15,-5-14 0-15,2-4-6 0,-2-7-14 16,9-6-39-16,8 10-24 16,15 3-2-16</inkml:trace>
  <inkml:trace contextRef="#ctx0" brushRef="#br0" timeOffset="23633.3485">18670 10553 421 0,'0'0'4'0,"0"0"2"0,0 0 1 16,0 0 2-16,0 0 1 16,0 0 1-16,0 0 1 15,0 0 1-15,-9-10-4 16,9 10 0-16,0 0-9 0,-12-12 0 15,12 12 0-15,-12-9 0 16,12 9 0-16,-13-9 0 16,13 9 0-16,-12-12 0 0,12 12 0 15,-9-13 0-15,9 13 0 16,-12-14 0-16,12 14 0 16,-9-13 0-16,9 13 0 15,-12-10 0-15,12 10 0 0,-9-7 0 16,9 7 0-16,-10-4 0 15,10 4 0-15,0 0 0 16,-9-3 0-16,9 3 0 16,0 0 0-16,-10-2 0 15,10 2 0-15,-9 0 0 0,9 0 0 16,0 0 0-16,-13 0 0 16,13 0 0-16,-11 12 0 15,8 0 0-15,-1 3 0 0,1 4 0 16,-2 1 0-16,4-1 0 15,1 2 0-15,1-1 0 16,6-6 0-16,-1-5 0 16,5-6-2-16,1-3 1 0,3 0 1 15,3 0-1-15,7 7 0 16,0 5 1-16,4 3-2 16,-2 7 1-16,-1-2-2 15,-3 1-1-15,-5-11-2 0,-1-10-8 16,-11-16-13-16,-6-29-39 15,-3-12-14-15</inkml:trace>
  <inkml:trace contextRef="#ctx0" brushRef="#br0" timeOffset="23925.5087">18703 9986 424 0,'3'19'6'16,"8"16"2"-16,4 21 2 15,7 14 2-15,6 10-1 16,4 6 1-16,6 5 0 0,2 2-1 15,-5-20-6-15,-2-14-5 16,-8-25 0-16,-6-13 0 16,-10-19 0-16,-6-7 0 15,-6-20 0-15,-8-5 0 16,-5-6 0-16,-5-2 0 0,0 6 0 16,-4 3 0-16,1 15 0 15,3 14 0-15,7 20 0 16,-2 14 0-16,11 10 0 0,2 7 0 15,3-2 0-15,5-3 0 16,12-10 0-16,9-10 0 16,1-23-18-16,14-6-65 15,3-13-2-15</inkml:trace>
  <inkml:trace contextRef="#ctx0" brushRef="#br0" timeOffset="24338.0294">19216 10590 391 0,'0'0'4'15,"0"0"3"-15,3-1 1 16,9-8 2-16,1-6 0 0,-1-4 0 16,5-6 1-16,3-7-1 15,-5-6-4-15,-1 1-1 16,-5-1 0-16,-5 8 0 0,-4 8 2 15,-1 12-1-15,-10 10 2 16,3 19 0-16,-1 17-8 16,6 6 0-16,3 6 0 15,1 3 0-15,16-3 0 0,2-9 0 16,19-8-16-16,3-14-66 16,5-17-2-16</inkml:trace>
  <inkml:trace contextRef="#ctx0" brushRef="#br0" timeOffset="24727.1254">19558 10633 371 0,'0'0'3'15,"0"0"0"-15,0 0 0 16,-13-12 2-16,10-8 0 15,-1-2 2-15,0-7 0 0,4-2 3 16,0-2-1-16,4 1 2 16,7 7 1-16,1 9 0 15,5 11-1-15,0 5-1 16,4 15-1-16,0 6-3 0,-4 1-10 16,8-8-55-16,-4 13-20 15,-3-5-1-15</inkml:trace>
  <inkml:trace contextRef="#ctx0" brushRef="#br0" timeOffset="25235.2329">20334 10432 395 0,'0'0'7'0,"5"10"3"16,-5-10 2-16,7 12 2 0,-7-12 0 16,9 10 1-16,-9-10-1 15,0 0 1-15,-8-14-6 16,0-4-5-16,-6-1-2 15,1-3-2-15,0 3 0 0,-1 1 0 16,5 6 0-16,9 12 0 16,0 0-2-16,0 0 2 15,2 6 2-15,9 3-4 16,1-4-2-16,1 2-4 0,0-4-9 16,-3-3-17-16,-10 0-29 15,9-20-18-15,-9 7-5 16</inkml:trace>
  <inkml:trace contextRef="#ctx0" brushRef="#br0" timeOffset="25535.8351">20318 10254 321 0,'0'0'6'0,"0"0"4"0,0 0 3 15,0 0 0-15,-3-8 3 16,0-4 0-16,0-3 0 16,-5-4-1-16,4-6-5 15,-6-1-4-15,4 0-2 0,-1 4-1 16,-2 4 1-16,3 4 1 15,1 1 0-15,-1 2 1 16,4 1 0-16,1-3 0 16,-1-7 0-16,-1-10 0 0,1-6-3 15,-1-10 0-15,-2 3-2 16,5-3 0-16,0 3 0 16,0 8-1-16,8 11 0 0,5 15 0 15,9 9 0-15,6 13 1 16,10 8 0-16,6 2 0 15,6-1-2-15,4-2-5 16,4-5-26-16,-4-8-46 16,-11-3-2-16</inkml:trace>
  <inkml:trace contextRef="#ctx0" brushRef="#br0" timeOffset="25877.8314">20104 10198 417 0,'0'0'4'0,"0"0"1"16,0 0 2-16,0 0 2 0,0 0 1 15,5 6 1-15,9-6 1 16,6 0 0-16,9-3-3 16,9-5-2-16,5-3-1 15,9-3-4-15,5-4-2 0,-3-5-11 16,5-1-65-16,-5 4-5 15</inkml:trace>
  <inkml:trace contextRef="#ctx0" brushRef="#br0" timeOffset="26202.846">19902 10606 479 0,'0'0'2'0,"0"0"0"16,0 0 0-16,-8 0-1 15,8 0-2-15,-1-10-8 0,1 10-23 16,3-17-43-16,3 6-4 16</inkml:trace>
  <inkml:trace contextRef="#ctx0" brushRef="#br0" timeOffset="27004.2806">20766 10207 380 0,'0'0'8'15,"0"0"4"-15,0 0 2 0,9 0 2 16,-9 0 2-16,0 0 1 15,0 0 1-15,0 0 1 16,0 0-18-16,-3-12-3 16,3 12 0-16,-17-5 0 15,7 1 0-15,0 1 0 16,-1-1 0-16,1 1 0 0,2 1 0 16,-3-1 0-16,11 3 0 15,-13-5 0-15,13 5 0 16,-10-7 0-16,10 7 0 15,-13-4 0-15,13 4 0 0,0 0 0 16,-10-5 0-16,10 5 0 16,0 0 0-16,-14 0 0 15,14 0 0-15,-11 2 0 0,11-2 0 16,-16 6 0-16,9-3 0 16,-4 7 0-16,5 1 0 15,-2 2 0-15,2 4 0 16,1 7 0-16,3 0 0 0,1 1 0 15,6-4 0-15,1-1 0 16,7-6 0-16,-2-3 0 16,4-10 0-16,2-1 0 15,0-3 0-15,-4 2 0 0,7 1 0 16,-2 7 0-16,1 7 0 16,1 6 0-16,1 2 0 15,-3-1 0-15,7 0-16 16,-7-15-15-16,-7-8-50 15,7-15-2-15</inkml:trace>
  <inkml:trace contextRef="#ctx0" brushRef="#br0" timeOffset="27233.1131">21067 10057 438 0,'0'0'5'0,"0"0"3"15,-13 3 2-15,4-1 1 0,-2 5 1 16,1 2 0-16,-3 12-1 16,3 3-7-16,3 8-4 15,7 3 0-15,0 5 0 16,11-2 0-16,6-6 0 0,7-6 0 16,-1-17-4-16,9-9-35 15,6-21-41-15,-12-14-4 16</inkml:trace>
  <inkml:trace contextRef="#ctx0" brushRef="#br0" timeOffset="27381.2262">21203 9747 449 0,'4'9'6'15,"0"15"2"-15,5 14 0 16,4 10 2-16,4 11 0 0,3 6-1 16,4 5 2-16,5 5-11 15,0-17 0-15,0-7 0 16,-3-21-4-16,3-22-72 15,-6 4-7-15</inkml:trace>
  <inkml:trace contextRef="#ctx0" brushRef="#br0" timeOffset="27555.4297">21169 10144 452 0,'0'0'6'0,"0"0"0"16,-2 8 0-16,2-8 0 15,0 0 1-15,14-5 0 16,7-5-1-16,8-2-1 16,7-12-11-16,19 3-18 0,21-9-53 15,-6 2-3-15</inkml:trace>
  <inkml:trace contextRef="#ctx0" brushRef="#br0" timeOffset="27986.936">21651 10014 394 0,'0'0'9'15,"0"18"1"-15,1-3 1 16,5-2 1-16,1-1 0 16,3-1 0-16,3-5 1 15,1-4 0-15,3-7-8 0,-1-14-2 16,-2-5 0-16,-4-8-1 15,-2 6 1-15,-8-2 1 16,-4 10 1-16,-6 3-5 16,-4 15 0-16,-4 6 0 0,1 13 0 15,1 7 0-15,2 7 0 16,8-1 0-16,3 0 0 16,6-7 0-16,10-12 0 15,15-16-47-15,3 0-37 0,2-10-1 16</inkml:trace>
  <inkml:trace contextRef="#ctx0" brushRef="#br0" timeOffset="28245.8424">22016 10149 424 0,'0'0'5'0,"0"0"1"0,0 0 1 15,-9-14 1-15,1 1 1 16,-3-8 1-16,-4-8 0 16,-1-3 0-16,-1-2-3 15,2 1-2-15,0 1-1 0,3 3-1 16,4 7 0-16,7 8-3 16,7 4 0-16,6 2-5 15,12 5-10-15,-1 6-45 16,13-5-20-16,5-4-2 0</inkml:trace>
  <inkml:trace contextRef="#ctx0" brushRef="#br0" timeOffset="28504.2714">22320 9659 501 0,'0'0'2'0,"-15"6"1"15,4 1 0-15,-8 6-1 16,3 3-2-16,-2 1 0 15,-4 5 0-15,5 2 0 0,6 3 0 16,9-5 0-16,4 1 0 16,13-4 0-16,4-3 0 15,3-2 0-15,6 1 0 16,-1 0 0-16,-6 3 0 0,-6 3 0 16,-5 3 0-16,-10 6 0 15,-11 2 0-15,-8 0 0 16,-3 2 0-16,-13 0-75 15,3-16-7-15</inkml:trace>
  <inkml:trace contextRef="#ctx0" brushRef="#br0" timeOffset="29331.6059">17603 11926 432 0,'0'0'4'0,"0"10"1"0,2 8 2 16,5 7 1-16,4 4 1 16,-1 4 1-16,3 4 0 15,1-1 0-15,2-3-3 16,-5-5-2-16,-2-12-1 0,-9-16-4 16,0 0 0-16,2-11 0 15,-5-14 0-15,-5-1 0 16,0-3 0-16,2 0 0 15,3 2 0-15,3 5 0 0,9 8-3 16,9 7 2-16,12 4 1 16,6 1 0-16,4-1 0 15,6-4 0-15,-3-1 1 16,-2-6-1-16,-8-3 1 0,-6-4-1 16,-11-1 0-16,-6-1 2 15,-10 3-2-15,-1 5 0 16,-14 5 0-16,4 10 0 15,-4 12 0-15,4 12 0 0,0 15 0 16,7 9 0-16,4 4 0 16,9 2 0-16,6-5 0 15,10-10 0-15,6-11 0 0,1-20 0 16,-2-11-79-16,10-13-6 16</inkml:trace>
  <inkml:trace contextRef="#ctx0" brushRef="#br0" timeOffset="29575.8343">18436 11792 419 0,'0'0'8'0,"-8"0"1"15,8 0 2-15,-16 0 1 16,16 0 1-16,-16 9 0 15,9 8 0-15,-3 8 0 16,10 4-13-16,0 8 0 0,8 1 0 16,2 4 0-16,3-6 0 15,4-6 0-15,6-7-25 16,4-15-56-16,-4-8-3 0</inkml:trace>
  <inkml:trace contextRef="#ctx0" brushRef="#br0" timeOffset="29813.1533">18734 12012 472 0,'0'0'4'0,"0"0"-1"0,0 0 1 15,-3 10-1-15,3-10 1 16,1-9 0-16,4-6 0 16,-2-10 0-16,4-6-4 0,-4-7 0 15,-3-2 2-15,0 2 1 16,-8 2 1-16,-5 14-4 15,-2 9 0-15,-6 12 0 16,-1 8 0-16,5 14 0 0,5 4 0 16,6 0 0-16,7 3 0 15,4 2-51-15,18-24-34 16</inkml:trace>
  <inkml:trace contextRef="#ctx0" brushRef="#br0" timeOffset="30452.2575">19151 11661 415 0,'0'0'5'0,"0"0"1"16,0 0 3-16,-4-6 1 15,4 6 2-15,-9-8 1 16,9 8 0-16,-12-10 1 0,12 10-4 16,-11-7-6-16,11 7-4 15,-16-7 0-15,16 7 0 16,-16 0 0-16,16 0 0 16,-15 12 0-16,8-3 0 0,-5 4 0 15,4 6 0-15,-4 9 0 16,-3 3 0-16,7 2 0 15,-3 3 0-15,0-3 0 16,6-3 0-16,4-8 0 16,1-10 0-16,11-10 0 0,10-4 0 15,2-12 0-15,11-1 0 16,11 3 0-16,0 3 0 16,6 9 0-16,-3 7 0 15,1 14 0-15,-4 12 0 0,-8 8 0 16,-14 5 0-16,-9 8 0 15,-11-1 0-15,-8-1 0 16,-14-5 0-16,-12-10 0 0,-7-13 0 16,-9-10 0-16,-2-11 0 15,-4-11 0-15,8-16-51 16,3-1-32-16,6-4-2 16</inkml:trace>
  <inkml:trace contextRef="#ctx0" brushRef="#br0" timeOffset="30911.2105">19493 11665 340 0,'0'0'6'0,"3"20"3"0,5-4 2 15,1-1 3-15,3 3 1 16,-2-4-1-16,0 0 1 16,0-5 1-16,-10-9-6 0,6-20-3 15,-6-12-3-15,-1-3-1 16,-1-5-1-16,2-3 0 16,0 7 0-16,2 3 1 15,11 11 1-15,2 12 0 0,5 10 0 16,-1 14 1-16,3 10 0 15,1 6-2-15,-3-2-5 16,3 5-23-16,4-11-52 16,-10-2-4-16</inkml:trace>
  <inkml:trace contextRef="#ctx0" brushRef="#br0" timeOffset="31141.2335">20020 11729 433 0,'0'0'5'0,"-8"5"-1"15,8-5 0-15,-20 0 0 16,9-12-2-16,-3-6-4 16,2-13-2-16,-6-5 0 15,9-5-4-15,-3-4 3 0,1 3 3 16,5 5 3-16,-4 13 3 16,3 12 4-16,7 12 2 15,-10 7 1-15,9 10-1 16,1-2-4-16,5 3-9 0,-5-18-18 15,14 9-54-15,1-9-2 16</inkml:trace>
  <inkml:trace contextRef="#ctx0" brushRef="#br0" timeOffset="31427.3822">20022 11434 385 0,'0'0'2'15,"0"0"2"-15,0 0 2 16,0-4 0-16,0 4 0 15,12-20 1-15,1 7 0 0,2 1-1 16,7-3 0-16,2 3-3 16,5 4-2-16,0 1 2 15,-2 7 0-15,-2 4 0 0,-5 10 0 16,-4 4 1-16,-6 4 0 16,-4 7 0-16,-7-1-1 15,0 4 0-15,-6 1-2 16,1 1-1-16,3-5 0 15,2 0 0-15,1-4-1 0,5-4 0 16,8-6-2-16,1-7-4 16,10-7-10-16,0-4-56 15,-3-14-3-15</inkml:trace>
  <inkml:trace contextRef="#ctx0" brushRef="#br0" timeOffset="31845.2481">20226 11502 445 0,'0'0'4'0,"0"0"0"16,0 0 1-16,0 0 0 15,0 0 1-15,0 0 0 16,16 0-1-16,1-2 1 16,10-5-4-16,2-1-1 0,7-5-5 15,-1-2-9-15,4-3-34 16,-1 4-30-16,-10 1 1 15,-5-2 32-15,-5 3 18 0,-4 3 11 16,-14 9 12-16,13-3 11 16,-13 3 39-16,0 0 27 15,0 0-3-15,0 0-33 16,0 0-19-16,10-6-8 0,-3-6-5 16,2-5-3-16,-3-2 0 15,2-2 0-15,-6 3-1 16,-2-1 1-16,-3 8 2 15,-6 8 0-15,-4 6 1 16,1 15 1-16,-2 12 0 0,4 8 2 16,6 8-9-16,4 2 0 15,7-2 0-15,11-4 0 16,11-9 0-16,10-16 0 0,14-17-50 16,7 0-33-16,5-14-2 15</inkml:trace>
  <inkml:trace contextRef="#ctx0" brushRef="#br0" timeOffset="32368.0044">21565 11044 438 0,'0'0'5'0,"0"0"2"0,0 0 2 15,0 0 1-15,-7 0 0 16,-3 0 0-16,-6 3 1 16,-2 7 0-16,-2 0-11 0,-4 7 0 15,5 2 0-15,2 1 0 16,9 4 0-16,7-2 0 15,6-1 0-15,10 0 0 16,9-6 0-16,4-1 0 0,4-1 0 16,0-1 0-16,-1 3 0 15,-10-2-2-15,-6 5 2 16,-8 3 2-16,-7 2-2 0,-9 1 0 16,-8-3-4-16,-3-3-11 15,-5-11-31-15,4-7-35 16,1-12 0-16</inkml:trace>
  <inkml:trace contextRef="#ctx0" brushRef="#br0" timeOffset="32603.624">21828 11319 476 0,'0'0'4'0,"0"0"0"15,-4 9-1-15,4-9 1 16,0 0-1-16,-11-15-3 15,7-9-1-15,-2-5 0 16,0-5-4-16,-5-4 2 0,3 3 2 16,-4 4 2-16,-3 9 1 15,-2 9 2-15,4 9 2 16,2 4 0-16,0 7-2 16,11 3-9-16,0-10-36 15,13 8-39-15,4-6-2 0</inkml:trace>
  <inkml:trace contextRef="#ctx0" brushRef="#br0" timeOffset="33174.9248">22100 11043 439 0,'0'0'4'0,"0"0"2"15,0 0 1-15,-9-1 1 0,9 1-1 16,0 0 2-16,-10-6 0 15,10 6 0-15,0 0-3 16,0 0-1-16,-6-12-3 16,6 12-2-16,0 0 0 15,0 0 0-15,-9 0 0 0,9 0 0 16,-13 9 0-16,5 1 0 16,-3 6 0-16,-1 3 0 15,-1 3 0-15,0 0 0 0,4 3 0 16,-1-3 0-16,6-2 0 15,4-7 0-15,0-13 0 16,10 4 0-16,4-8 0 16,6-9 0-16,7-1 0 0,4 3-3 15,3 0 0-15,5 9 1 16,0 7 0-16,2 14 1 16,-5 6 2-16,-3 10 1 15,-10 5 1-15,-6 3 2 0,-10 6-5 16,-6-1 0-16,-8 0 0 15,-11-6 0-15,-9-4 0 16,-9-9 0-16,-2-14 0 16,-5-13-5-16,3-4-76 0,5-8-4 15</inkml:trace>
  <inkml:trace contextRef="#ctx0" brushRef="#br0" timeOffset="33578.9373">22483 11211 433 0,'0'0'5'0,"0"0"1"16,-6 3 0-16,6-3 1 16,0 0-1-16,-10-9 0 15,5-11 0-15,-1-9 1 0,6-5-5 16,0-5 0-16,0-1-1 15,7 0 2-15,1 9 0 16,6 11 0-16,3 15 1 16,3 8-1-16,0 16 0 15,3 7-1-15,1 6-4 0,-1-5-9 16,6-9-66-16,-6 6-5 16</inkml:trace>
  <inkml:trace contextRef="#ctx0" brushRef="#br0" timeOffset="34044.7845">22957 10904 470 0,'0'0'3'0,"0"0"0"0,-11 0 1 16,11 0 0-16,-13-7 0 15,13 7 0-15,-11-7 2 16,11 7 0-16,-11-10-2 15,11 10-1-15,0 0-3 0,0 0 0 16,0 0 0-16,0 0 0 16,-12-6 0-16,12 6 0 15,0 0 0-15,-13-2 0 16,13 2 0-16,-12-3 0 0,12 3 0 16,-15-1 0-16,15 1 0 15,-16 0 0-15,16 0 0 16,-17 7 0-16,6-2 0 0,1 4 0 15,-1-1 0-15,0 2-5 16,-1 2 2-16,2 0 0 16,2 0 1-16,2 2-1 15,4 0 1-15,4-3 0 0,-2-11 0 16,20 12 0-16,-3-11 1 16,2-1 0-16,1-3 1 15,-1-8 0-15,-2-1 1 16,-1 0 0-16,-4 4-1 0,1 2 1 15,-2 3-3-15,4 3-4 16,-7 0-8-16,9 0-31 16,-1 0-33-16,0 0-1 15</inkml:trace>
  <inkml:trace contextRef="#ctx0" brushRef="#br0" timeOffset="34212.1663">22998 10239 450 0,'2'12'5'0,"5"17"4"16,4 16 1-16,2 11 1 16,7 14 0-16,0 8 1 15,7 10-9-15,3 1-3 16,-3-12 0-16,6-7 0 0,-10-16-73 16,2-11-13-16</inkml:trace>
  <inkml:trace contextRef="#ctx0" brushRef="#br0" timeOffset="34595.6886">21871 11485 438 0,'0'0'2'16,"0"0"3"-16,0 0 2 0,-3-10 1 15,3 10 1-15,0 0 1 16,11-11 1-16,6 10 1 15,9-2-3-15,12 3-9 16,10-3 0-16,14 0 0 0,13-5 0 16,14-5 0-16,11-5 0 15,12-7 0-15,2-4 0 16,1-4 0-16,-3 2 0 16,-9 9-30-16,-4-3-55 0,-16 4-3 15</inkml:trace>
  <inkml:trace contextRef="#ctx0" brushRef="#br0" timeOffset="35291.0171">18461 12905 415 0,'0'0'7'16,"0"0"1"-16,-12 0 1 0,12 0 1 15,-18-14 2-15,0 4 1 16,-2 2 0-16,-6-1 0 15,1 4-5-15,-6 5-5 16,0 6-3-16,3 12 0 0,1 8 0 16,5 5 0-16,8 4 0 15,8-1 0-15,8 0 0 16,11-7 0-16,12-5 0 16,7-5 0-16,6-7 0 0,4-4-4 15,-2-1 1-15,-5 0 1 16,-7 6 0-16,-7 5 1 15,-15 3 0-15,-6 5 0 16,-5 1-4-16,-20-6-14 0,-4 0-57 16,2-4-5-16</inkml:trace>
  <inkml:trace contextRef="#ctx0" brushRef="#br0" timeOffset="35589.026">18684 13119 462 0,'0'0'3'15,"0"0"0"-15,0 0 0 16,0 0 0-16,0 0 0 16,-2-10 0-16,2-7 0 0,5-7-1 15,1-7-3-15,1-6-1 16,-1 0 2-16,-5 4 3 15,0 5 1-15,-3 12 2 16,2 16 0-16,-17 2 2 16,9 22-6-16,-1 12-2 0,5 6 0 15,4-2 0-15,3 5 0 16,11-8 0-16,12-6 0 16,-3 2-61-16,16-28-24 15</inkml:trace>
  <inkml:trace contextRef="#ctx0" brushRef="#br0" timeOffset="36257.066">19198 12787 350 0,'0'0'7'16,"0"0"5"-16,0 0 3 16,-7 0 1-16,7 0 1 15,0 0 2-15,-10 0 1 0,10 0 0 16,-11-3-5-16,11 3-5 15,-12-7-2-15,12 7-6 16,-13-9-2-16,1 4 0 16,5 1 0-16,-3-1 0 0,-2 3 0 15,0 2 0-15,0 0 0 16,-3 7 0-16,0 7 0 16,-2 7 0-16,2 7 0 15,0 3 0-15,1 5 0 0,3 0 0 16,0-5 0-16,6-3 0 15,4-12 0-15,1-16 0 16,18-3 0-16,-1-16 0 16,7-5 0-16,4 2 0 15,8 5 0-15,2 5 0 0,-1 12 0 16,-2 20 0-16,-2 15 0 16,-6 12 0-16,-6 8 0 15,-6 0 0-15,-2-3 0 16,-10-9-7-16,6-11-29 0,3-20-45 15,-12-12-2-15</inkml:trace>
  <inkml:trace contextRef="#ctx0" brushRef="#br0" timeOffset="36537.7132">19420 12691 463 0,'0'0'3'16,"-6"11"1"-16,6 4 0 0,0 9 0 15,5 1 0-15,7 4 1 16,1 0 0-16,7 1 0 16,4-5-4-16,-2-11-2 15,5-11-1-15,-4-10 0 0,-5-15-1 16,-5-10 0-16,-2-2 0 16,-3-4 2-16,-4 1 2 15,2 9 3-15,-4 10 1 16,-2 18 0-16,16 4 1 15,-5 21-1-15,3 7-3 0,2 2-2 16,8 5-6-16,-2-3-71 16,7-13-4-16</inkml:trace>
  <inkml:trace contextRef="#ctx0" brushRef="#br0" timeOffset="36955.8226">19933 12672 386 0,'0'0'2'15,"0"-6"1"-15,1-2 0 0,3-4 1 16,5-2 0-16,-1-5 1 16,1-1 0-16,-1-3 2 15,3 4 3-15,-5 3 1 16,-6 16 0-16,0 0 1 15,0 0 1-15,0 22 0 0,1 9 0 16,0 6-4-16,4 4-9 16,7-2 0-16,3-1 0 15,4-8 0-15,3-14 0 16,7-4-22-16,6-15-59 0,-4-14-2 16</inkml:trace>
  <inkml:trace contextRef="#ctx0" brushRef="#br0" timeOffset="37199.0243">20304 12687 410 0,'0'0'4'16,"0"0"0"-16,0 0 1 16,0 0 1-16,0 0-1 0,-11-18 2 15,7-1 1-15,2-5 1 16,0-2-2-16,2 0 0 15,0 2 2-15,5 6 0 0,5 13 0 16,2 5-1-16,4 11-4 16,-1 13-4-16,4 0 0 15,2 5 0-15,-2-5-4 16,8-4-75-16,-3-2-4 16</inkml:trace>
  <inkml:trace contextRef="#ctx0" brushRef="#br0" timeOffset="37451.2695">20631 12344 453 0,'0'0'5'16,"0"0"1"-16,-13 7 2 15,1 1 0-15,3 7 1 0,-1 4 1 16,-4 5 0-16,5 6-8 15,0 2-2-15,7 2 0 16,2 1 0-16,4-4 0 0,7-2 0 16,5-7 0-16,3-10 0 15,7-4 0-15,-3-12-22 16,6-8-60-16,-2-1-2 16</inkml:trace>
  <inkml:trace contextRef="#ctx0" brushRef="#br0" timeOffset="37723.0869">20821 12499 463 0,'0'0'3'0,"0"0"1"16,0 0 2-16,0 0 0 16,10-17 1-16,-5 0-1 0,4-2 1 15,2-8 2-15,-3-7-9 16,3-1 0-16,-4 0 0 16,-4 3 0-16,-3 6 0 15,-1 7 0-15,-9 14 0 0,-3 7 0 16,-3 18 0-16,0 11 0 15,1 11 0-15,6 7 0 16,6 3 0-16,3 1 0 0,11-5 0 16,12-7 0-16,6-9 0 15,15-13 0-15,6-15 0 16,9-7 0-16,6-20 0 16,9-3-6-16,4-13-76 15,-7-2-2-15</inkml:trace>
  <inkml:trace contextRef="#ctx0" brushRef="#br0" timeOffset="38619.3464">18511 13539 340 0,'0'0'1'15,"0"0"0"-15,0 0 0 0,0 0 2 16,0 0 1-16,0 0 5 15,-4-7 3-15,4 7 0 16,0 0 2-16,0-10 1 16,0 10-1-16,9-8 0 0,-9 8-2 15,18-6-3-15,-1 3-3 16,1-2 1-16,3 1-3 16,6-1-1-16,3 1 0 15,5-4-1-15,4-1 0 16,4 1 0-16,7-4 1 0,5-2-2 15,2-4 1-15,4 1 0 16,5-1-1-16,-1-4 0 16,2 2 0-16,2 0 0 15,0 1 0-15,2 3 0 0,1 2 0 16,2 3-1-16,0 1 1 16,4 3 0-16,-3 0-1 15,6 0 1-15,-1-1-1 0,-1-3 0 16,1-2 1-16,-4-1-1 15,5-3 2-15,-9-2-2 16,7 1 0-16,-5-3 0 16,-3 2 0-16,0 1 0 0,-3 4 0 15,-2-3 0-15,-6 5 0 16,-3 1 0-16,-3 2 0 16,-3 0 0-16,-3 0 0 15,-3-2-5-15,-6-5-14 16,3 1-59-16,-3 0-4 0</inkml:trace>
  <inkml:trace contextRef="#ctx0" brushRef="#br0" timeOffset="41471.909">17092 14694 433 0,'0'0'5'0,"0"0"3"16,0 0 2-16,0 0 2 16,0 0 0-16,10 0 1 0,1 0 1 15,5 0-10-15,3 0-4 16,2-3 0-16,8-2 0 16,-1 10-53-16,4-16-31 0,0-7-2 15</inkml:trace>
  <inkml:trace contextRef="#ctx0" brushRef="#br0" timeOffset="42579.5552">18263 14241 368 0,'0'0'7'16,"0"0"4"-16,4-14 2 16,-4 14 2-16,2-15 2 15,-2 3 2-15,0 4 1 0,-6-4 0 16,1 2-6-16,-7 3-7 16,-1 2-7-16,-8 4 0 15,0 1 0-15,-5 14 0 16,-1 7 0-16,1 11 0 0,1 6 0 15,5 11 0-15,8 4 0 16,5 0 0-16,8-2 0 16,17-7 0-16,9-10 0 15,13-10 0-15,8-16 0 0,14-6 0 16,9-15-76-16,-5-13-12 16</inkml:trace>
  <inkml:trace contextRef="#ctx0" brushRef="#br0" timeOffset="42934.8422">18492 13975 435 0,'0'0'8'15,"-3"24"1"-15,3 3 2 16,3 12 1-16,2 13 1 15,6 7 0-15,1 6-3 0,2 6-10 16,8-4 0-16,-2-7 0 16,3-11 0-16,-2-18 0 15,-19-14-83-15,25-12-3 16</inkml:trace>
  <inkml:trace contextRef="#ctx0" brushRef="#br0" timeOffset="43235.845">18946 14330 420 0,'0'0'1'16,"0"0"1"-16,11 0 0 0,1-5 2 15,0-6 0-15,3-3 1 16,1-5-2-16,-1-5 3 15,-1-4-1-15,-9-4 2 16,-4 6 0-16,-5 4 3 16,-7 7 1-16,-6 12-1 0,0 6 1 15,-1 17-8-15,0 12-3 16,3 6 0-16,7-1 0 16,8 4 0-16,4-7 0 0,14-4 0 15,2 4-56-15,15-30-29 16</inkml:trace>
  <inkml:trace contextRef="#ctx0" brushRef="#br0" timeOffset="43933.5528">19417 14170 441 0,'0'0'5'0,"0"0"2"16,-5 0 1-16,5 0 2 16,0 0 0-16,-11 0 0 15,11 0 1-15,-13 0-2 16,13 0-9-16,-15-8 0 0,15 8 0 15,-16-15 0-15,8 7 0 16,-3 0 0-16,4-3 0 16,-3 3 0-16,3 0 0 0,-2-5 0 15,2 6 0-15,-1-2 0 16,8 9 0-16,-14-14 0 16,14 14 0-16,-11-11 0 15,11 11 0-15,-12-3 0 0,12 3 0 16,-11 3 0-16,11-3 0 15,-13 15 0-15,8 1 0 16,-3 4 0-16,4 4 0 16,-1 2 0-16,3 3 0 0,2-2 0 15,3 0 0-15,4-6 0 16,3-6 0-16,2-7 0 16,5-6-2-16,1-2 1 15,-1-1 1-15,5 0 0 16,-1 1 0-16,3 6 0 0,-5 6 0 15,4 3 1-15,-4 2-1 16,-1-3 2-16,-2-6-5 16,-5-8-4-16,1-15-20 15,-6-15-51-15,-4-10-5 0</inkml:trace>
  <inkml:trace contextRef="#ctx0" brushRef="#br0" timeOffset="44135.1366">19493 14134 457 0,'0'0'4'0,"2"15"1"15,1-3 2-15,3 0 0 0,0 2 0 16,7-1 0-16,-4 3 0 16,4-5 0-16,2-5-4 15,-1-5-3-15,-1-1 0 0,-3-5 0 16,5-2 0-16,-6-6 0 16,3 1 0-16,1-5 0 15,-4-1 0-15,1-8-2 16,3-1-11-16,-8-8-24 15,9 1-44-15,-3 3-1 0</inkml:trace>
  <inkml:trace contextRef="#ctx0" brushRef="#br0" timeOffset="44401.6498">19850 14068 349 0,'0'0'5'0,"0"0"1"15,10-6 2-15,-1-4-1 16,1-5 1-16,5-1 0 15,-1-1 0-15,1-3-1 0,0-3-2 16,-1 5-2-16,-9 1 0 16,-4 5 2-16,-2 2 2 15,-9 3 2-15,-3 4 1 16,-2 3 0-16,-1 1 1 16,2 12 0-16,5 8-1 0,8 5-2 15,3 8-1-15,12 5-1 16,4 0-6-16,11-1 0 15,7-6 0-15,0-15-20 16,3-9-59-16,8-8-4 0</inkml:trace>
  <inkml:trace contextRef="#ctx0" brushRef="#br0" timeOffset="45010.1213">20688 13591 447 0,'0'0'4'0,"0"0"1"15,0 0 2-15,3 20 1 0,9 10 0 16,4 12 2-16,8 11-1 16,6 11 1-16,3 7-7 15,2 1-3-15,4 0 0 0,-5-15-6 16,1-15-45-16,-7-10-31 15,-8-15-2-15</inkml:trace>
  <inkml:trace contextRef="#ctx0" brushRef="#br0" timeOffset="45210.9926">20705 14101 473 0,'0'0'5'15,"0"0"-1"-15,0 0 1 16,0 0 1-16,8-1 1 16,5-14-1-16,8-6-1 15,8-9-5-15,8-10 0 16,10-6 0-16,4-10-9 0,6 1-72 16,7 4-3-16</inkml:trace>
  <inkml:trace contextRef="#ctx0" brushRef="#br0" timeOffset="45844.9864">21271 13946 395 0,'0'0'7'0,"4"19"3"16,3-3 1-16,-1-1 2 16,-2-1 0-16,2 1 0 0,-2-5 1 15,-4-10 0-15,0 0-6 16,-8-17-3-16,-8-10-3 15,1-5 0-15,-3 2 2 16,0-5-4-16,2 6 0 0,4 1 0 16,5 7 0-16,7 6 0 15,10 2 0-15,8 4 0 16,8-1 0-16,6-2 0 16,6 1-15-16,-2-5-65 0,10 0-3 15</inkml:trace>
  <inkml:trace contextRef="#ctx0" brushRef="#br0" timeOffset="46451.009">21742 13672 447 0,'0'0'4'15,"0"0"2"-15,0 0 1 16,0 0 1-16,-11-3 1 16,11 3 0-16,-11-9 1 0,11 9 1 15,-15-14-11-15,7 5 0 16,-2 1 0-16,0-2 0 16,0 2 0-16,-1 2 0 15,0 1 0-15,2 5 0 0,0-3 0 16,9 3 0-16,-15 0 0 15,15 0 0-15,-11 0 0 16,11 0 0-16,-9 0 0 0,9 0 0 16,0 0 0-16,-10 0 0 15,10 0 0-15,0 0 0 16,-11 0 0-16,11 0 0 16,0 0 0-16,-12 5 0 15,12-5 0-15,0 0 0 0,-9 7 0 16,9-7 0-16,0 0 0 15,-8 12 0-15,8-12 0 16,-13 19 0-16,7-4 0 16,-1 2 0-16,2 8 0 0,4 4 0 15,1 3 0-15,0 1 0 16,6-2 0-16,5-2 0 16,7-9 0-16,-2-8 0 0,5-12 0 15,-6-7 0-15,2-15 0 16,-1-3 0-16,-5-3 0 15,-2 3 0-15,-1 3 0 16,-2 13 0-16,-6 9 0 16,17 12 0-16,-8 10 0 0,4 3 0 15,5 0 0-15,2-8 0 16,7-9-77-16,-1-8-6 16</inkml:trace>
  <inkml:trace contextRef="#ctx0" brushRef="#br0" timeOffset="46953.1878">21813 13611 396 0,'0'0'6'0,"1"18"1"16,4-3 3-16,7 10 1 0,-1 3 1 15,3 1 0-15,0 2 0 16,2-1 0-16,-2-7-5 16,-6-12-3-16,4-11-2 15,-5-20-1-15,-3-12-1 16,4-9-2-16,2-3 1 0,-1-1 1 15,6 1 0-15,0 9 1 16,4 15 1-16,6 14-1 16,1 11 0-16,2 17 2 15,-4 3-2-15,5 8-5 0,-8-5-22 16,5 0-52-16,-1-4-4 16</inkml:trace>
  <inkml:trace contextRef="#ctx0" brushRef="#br0" timeOffset="47204.8229">22335 13350 452 0,'0'0'5'0,"0"0"1"15,-14 8 2-15,1 1 0 0,2 8 0 16,-4 3 0-16,3 4 0 16,1 5 0-16,2-2-8 15,9 2 0-15,8-3 0 16,7 0 0-16,6-6 0 0,3-5 0 15,4-1 0-15,-5-2 0 16,2-1 0-16,-6 2 0 16,-6 2 0-16,-6 4 0 15,-7-2 0-15,-5 8 0 16,-9-7 0-16,4-15-69 0,-5 12-13 16</inkml:trace>
  <inkml:trace contextRef="#ctx0" brushRef="#br0" timeOffset="47497.2017">22606 13269 475 0,'0'0'4'15,"0"0"2"-15,0 0 1 0,-13 14 1 16,7-5 0-16,-1 4-5 16,-4 8-3-16,3 3 0 15,1 10 0-15,2 3 0 16,3 4 0-16,2 0 0 0,10-1 0 16,7-3 0-16,7-15 0 15,7-3 0-15,6-19 0 16,6-19-83-16,-1-3-2 15</inkml:trace>
  <inkml:trace contextRef="#ctx0" brushRef="#br0" timeOffset="47749.6282">22982 13589 445 0,'0'0'2'0,"0"0"1"15,0 0 0-15,0 0 1 16,-3-16 0-16,0 1 1 16,-3-9 1-16,1-2 1 0,-2-11-1 15,-1-1 0-15,-2-3 1 16,1 4-1-16,2 3 1 16,3 3-7-16,4 9 0 0,5 5 0 15,9 6 0-15,5 5-9 16,11-11-67-16,6 15-6 15</inkml:trace>
  <inkml:trace contextRef="#ctx0" brushRef="#br0" timeOffset="48403.2732">23475 13389 432 0,'0'0'3'0,"-11"0"0"16,11 0-1-16,-19-14-1 15,8-6-2-15,-7-6-1 16,-1-6-1-16,-6-4 4 16,1 0 2-16,-1 5 3 0,1 6 2 15,1 10 1-15,3 8 3 16,4 7 1-16,4 8-1 16,6 4-3-16,6 0-6 0,0-12-7 15,19 0-6-15,-7-7-14 16,6-6-17-16,-6-7-5 15,5 0 14-15,-7 5 16 16,1 3 8-16,3 12 7 16,-6 11 9-16,12 19 15 0,-5 7 18 15,13 11 4-15,-2 6-15 16,6 0-14-16,4-1-7 16,-1-7-3-16,-2-7-4 15,-4-10-2-15,-7-9-2 16,-8-11 1-16,-3-9 0 0,-10-12-1 15,-9-15 0-15,-8-15-1 16,-3-10 2-16,-3-8 0 16,3-5 2-16,3-2 0 0,3 3 0 15,8 6 1-15,5 12 1 16,8 15 1-16,6 13-1 16,5 16-3-16,4 4 0 15,0 15 0-15,-2 6 0 0,-3 4 0 16,-4 1 0-16,-4-4 0 15,-6-1 0-15,-4-23 0 16,-18 8-79-16,4-13-6 16</inkml:trace>
  <inkml:trace contextRef="#ctx0" brushRef="#br0" timeOffset="48593.1911">23640 12516 489 0,'5'12'5'15,"-1"14"1"-15,8 16 1 16,0 10-3-16,6 12-4 16,2 6 0-16,7 7 0 0,4 9 0 15,1-16 0-15,1-9 0 16,-5-18 0-16,8-15-25 16,-10-7-60-16,-6-10-3 15</inkml:trace>
  <inkml:trace contextRef="#ctx0" brushRef="#br0" timeOffset="48767.7348">23640 12964 496 0,'0'0'2'16,"0"0"2"-16,8-1 0 0,4-3 1 16,7-1-5-16,9-4 0 15,8-4 0-15,7-7 0 16,9-4 0-16,10-5 0 15,-4-12-6-15,7 4-76 0,-3 3-2 16</inkml:trace>
  <inkml:trace contextRef="#ctx0" brushRef="#br0" timeOffset="61381.9205">17227 15768 329 0,'0'0'10'0,"0"0"5"15,-11 15 6-15,8-6 1 16,-1 3-1-16,3-3 1 0,2 3 1 16,9-1-1-16,14-5-8 15,1-6-9-15,15-1-10 16,2-14-24-16,9 0-49 15,3-4-4-15</inkml:trace>
  <inkml:trace contextRef="#ctx0" brushRef="#br0" timeOffset="62064.8557">18028 15354 403 0,'0'0'5'0,"0"0"4"16,-12 0 2-16,12 0 2 16,-13 5 0-16,12 5 1 15,0 10 2-15,1 11 0 16,4 13-5-16,12 7-11 0,2 13 0 15,10 8 0-15,-1-1 0 16,1-3 0-16,-2-13 0 16,-3-9 0-16,-4-17 0 15,-7-22 0-15,-7-21 0 0,-5-29 0 16,-2-17 0-16,-4-16-3 16,-1-4-6-16,5-3 0 15,0 7 3-15,2 15 3 16,5 19 4-16,10 27 3 0,9 24 3 15,4 30 2-15,3 16 0 16,2 10-9-16,3 5 0 16,-3 1 0-16,1-4 0 0,-10-16-2 15,-1-11-78-15,-8-12-4 16</inkml:trace>
  <inkml:trace contextRef="#ctx0" brushRef="#br0" timeOffset="62233.6451">18216 15826 419 0,'0'0'-1'0,"0"0"0"16,1-7 1-16,-1 7 0 0,16-19 1 16,4 7-7-16,4-6-25 15,8-5-38-15,5 1 0 16</inkml:trace>
  <inkml:trace contextRef="#ctx0" brushRef="#br0" timeOffset="62603.1998">18676 15243 427 0,'0'0'5'15,"3"22"2"-15,3 4 3 16,4 8 0-16,7 7 1 0,-1 8 0 16,8 1 0-16,1 4 0 15,3-6-5-15,-1-7-4 16,-3-12-2-16,-5-7 0 16,-1-9-2-16,-9-10 0 0,-9-3 1 15,-6-12-1-15,-11-4 1 16,-3-6 1-16,-7 5 2 15,-5 0 0-15,1 5 2 16,0 12-4-16,0 12 0 0,10 15 0 16,3 11 0-16,5 6 0 15,11 3 0-15,2-1 0 16,4-6 0-16,16-12 0 16,1-21 0-16,13-8-19 0,1-21-65 15,1-11-1-15</inkml:trace>
  <inkml:trace contextRef="#ctx0" brushRef="#br0" timeOffset="63389.0797">19129 15027 282 0,'0'0'11'15,"0"0"8"-15,0 0 4 16,0 0 0-16,4 6 3 16,4 15-2-16,-1 12 1 15,2 9 0-15,3 11-10 0,2 5-7 16,0 4-3-16,-1 2 0 15,-3-11 0-15,4-7-1 16,-6-10 0-16,-4-12-1 16,1-7 1-16,-2-9-4 0,-3-8 0 15,5 11 0-15,-5-11 0 16,4 11 0-16,-4-11 0 16,3 18 0-16,-3-5 0 15,0 0 0-15,0-4 0 0,-4 2 0 16,4-11 0-16,-11 10 0 15,11-10 0-15,-14 0 0 16,14 0 0-16,-17-5 0 16,17 5 0-16,-11-15 0 0,11 15 0 15,-13-15 0-15,8 5 0 16,0-3 0-16,3 1 0 16,0-2 0-16,-1-3 0 15,0 0 0-15,-3 1 0 0,3 0 0 16,-3-1 0-16,-2 4 0 15,2 0 0-15,-8 4 0 16,3 6 0-16,-2 0 0 16,-2 3 0-16,2 12 0 0,-1 8 0 15,6 4 0-15,2 7 0 16,6 5 0-16,0 1 0 16,9 2 0-16,3-4 0 15,5-7 0-15,6-4 0 0,-4-12 0 16,9-10 0-16,-3-11 0 15,10-34-60-15,-3 13-22 16</inkml:trace>
  <inkml:trace contextRef="#ctx0" brushRef="#br0" timeOffset="63837.2532">18930 15713 288 0,'0'0'7'16,"0"0"2"-16,-11 12 2 15,11-12 2-15,-14 16-1 16,10-4-4-16,-6 0-23 0,1-2-38 16,9-10-8-16</inkml:trace>
  <inkml:trace contextRef="#ctx0" brushRef="#br0" timeOffset="64783.379">20128 15198 332 0,'0'0'9'15,"0"0"1"-15,0 0 2 16,0 0 1-16,0 0 1 16,0 0 0-16,-1-8 0 0,2-6 0 15,10-4-8-15,5-6-2 16,4-3-2-16,8-3 1 16,6 2-1-16,4-1-1 0,-1 6-1 15,0 5 1-15,-1 1 0 16,-2 9 0-16,-5 8 1 15,-10 5 2-15,-8 13 2 16,-7 7 1-16,-4 10 1 0,-12 6 0 16,-4 7 0-16,-3 8 1 15,-1 6-3-15,-2 2-6 16,-1 1 0-16,7 2 0 16,1-7 0-16,5-5 0 0,6-7 0 15,3-7 0-15,7-14 0 16,6-9 0-16,8-14 0 15,3-6 0-15,5-14 0 16,-1-5 0-16,0-10 0 0,-7-1 0 16,-2-5 0-16,-8 3 0 15,-10 1 0-15,-9 4 0 16,-10 0 0-16,-7 4 0 16,-7 4 0-16,-4-3 0 0,-6 2 0 15,4 1 0-15,-1-1 0 16,2-4 0-16,10-1 0 15,4-3 0-15,10 1 0 16,5-6-22-16,9 3-59 0,11 3-3 16</inkml:trace>
  <inkml:trace contextRef="#ctx0" brushRef="#br0" timeOffset="65217.3731">20808 14986 444 0,'0'0'5'15,"0"0"2"-15,-5 5 1 16,4 12 2-16,0 9 0 16,1 13 0-16,1 11 1 0,5 9-5 15,9 4-6-15,0 3 0 16,8-6 0-16,2-8 0 16,2-14 0-16,1-20 0 15,1-18 0-15,-2-17 0 0,-5-21 0 16,-6-15 0-16,-2-13 0 15,-9-6 0-15,-5 0 0 16,-5 6 0-16,-12 12 0 0,-2 14 0 16,-3 22 0-16,-2 18 0 15,4 14 0-15,5 19 0 16,6 11 0-16,5-3-7 16,4-2-75-16,14-6-3 15</inkml:trace>
  <inkml:trace contextRef="#ctx0" brushRef="#br0" timeOffset="65391.9822">21313 15284 486 0,'0'0'2'16,"0"0"-1"-16,0 0 1 15,-7-12-1-15,7-1 0 16,3-2-1-16,8-8-4 0,9-2-14 15,2-6-59-15,12-5-3 16</inkml:trace>
  <inkml:trace contextRef="#ctx0" brushRef="#br0" timeOffset="66033.2564">21802 14912 304 0,'0'0'9'16,"0"0"6"-16,-10 9 2 0,10-9 3 16,0 0 1-16,-10 7 0 15,10-7 2-15,0 0 0 16,-9-15-8-16,8 1-5 15,1-5-4-15,0-2 0 16,5-2-2-16,0-1 0 0,2-2-2 16,6 4-1-16,-1 2 0 15,7 1 0-15,1 3-1 16,1 6 1-16,7 5 0 0,1 5-1 16,1 10 1-16,2 9 1 15,-1 12-1-15,1 8-1 16,-4 9 2-16,-6 10-2 15,-3 5 0-15,-10 7 0 0,-4-1 0 16,-5 0-2-16,-8-9 2 16,-5-8 0-16,-5-15-1 15,-4-14 1-15,2-19-1 16,0-13 1-16,2-17 0 0,5-9 0 16,2 0 0-16,6-1 0 15,4 7 2-15,4 8 0 16,11 15-2-16,3 9 0 15,6 13 0-15,4 0 0 16,2 7-4-16,-1 10-65 0,6-19-14 16</inkml:trace>
  <inkml:trace contextRef="#ctx0" brushRef="#br0" timeOffset="66471.0189">22323 14630 436 0,'0'0'4'0,"0"0"1"15,-5 7 1-15,5-7 0 16,-4 15 1-16,4-5 0 16,0 3-1-16,5 3 0 15,8-3-2-15,6-2-3 0,8 2 0 16,7-2-1-16,1 2 0 15,2 1 0-15,2 0 1 16,-6 1 0-16,-1 7 0 16,-10 5 2-16,-7 6 0 0,-5 6 0 15,-7 3 0-15,-3 1 1 16,-7-4-3-16,-1 1-10 16,-4-11-32-16,5-6-38 0,0-10-2 15</inkml:trace>
  <inkml:trace contextRef="#ctx0" brushRef="#br0" timeOffset="66934.3982">22355 14746 445 0,'0'0'3'0,"0"0"-1"16,0 0 2-16,0 0 0 15,3-12 0-15,8-2 1 16,8-3-1-16,5-4 1 16,8-5-4-16,3-1-1 15,7-1-3-15,-2 2-2 0,0 2 0 16,-3 5-1-16,-4 4 3 16,-5 7 1-16,-6 7 2 15,-3 4 3-15,-7 15 4 0,-1 11 1 16,-5 14 2-16,4 10 0 15,0 11-1-15,0 5-1 16,7 1-5-16,3-5-3 16,7-7 0-16,4-13 0 0,2-19 0 15,2-19 0-15,0-18 0 16,0-20 0-16,-6-14 0 16,-6-15 0-16,-13-10 0 15,-10-2 0-15,-9-1 0 16,-11 4 0-16,-11 10 0 0,-5 10 0 15,-5 15 0-15,-1 15 0 16,7 19 0-16,2 9 0 16,11 11 0-16,8 9 0 15,14-15-44-15,9 16-40 0</inkml:trace>
  <inkml:trace contextRef="#ctx0" brushRef="#br0" timeOffset="67713.8735">19199 16541 383 0,'0'0'9'16,"-7"8"2"-16,6 7 3 15,1 9 0-15,0 10 2 0,3 10 1 16,6 9 0-16,2 4 1 16,2-1-9-16,1-5-6 15,-1-5-3-15,-1-17 0 16,-6-19 0-16,-6-20 0 0,0-28 0 16,-11-22 0-16,-3-16 0 15,1-14 0-15,-3-5 0 16,9 1 0-16,0 9 0 15,8 18 0-15,4 24 0 0,11 31 0 16,7 22 0-16,12 30 0 16,2 21 0-16,7 12 0 15,4 7 0-15,-2-1 0 16,3-1 0-16,-8-12-46 0,-1-18-38 16,-9-15-1-16</inkml:trace>
  <inkml:trace contextRef="#ctx0" brushRef="#br0" timeOffset="67903.8682">19303 16837 478 0,'0'0'4'16,"0"0"1"-16,-9 5-1 16,9-5 0-16,0 0 1 15,0 0 0-15,0-5-1 0,9-6-2 16,10-7-2-16,8-1-5 15,2-7-9-15,12-4-39 16,8 4-29-16,1 2 0 16</inkml:trace>
  <inkml:trace contextRef="#ctx0" brushRef="#br0" timeOffset="68119.3386">19771 16499 464 0,'0'0'3'16,"0"0"2"-16,-11-3 1 15,0 3 1-15,0 10 1 16,0 4-1-16,-2 10 2 0,3 3-7 15,3 8-2-15,6 0 0 16,1-1 0-16,11-5 0 16,6-5 0-16,7-9 0 0,0-10 0 15,4-4 0-15,-2-1 0 16,-2-4-2-16,-5 4 1 16,-7 11 0-16,-8 7-1 15,-4 7-3-15,-5 2-21 16,-4 7-52-16,2-1-4 0</inkml:trace>
  <inkml:trace contextRef="#ctx0" brushRef="#br0" timeOffset="68449.4323">20612 16120 479 0,'0'0'5'0,"0"0"1"16,-7 13 0-16,7 6 2 15,3 8-1-15,7 5-7 16,0 6 0-16,4 4 0 0,5 2 0 16,2-2 0-16,0-1 0 15,-4-14 0-15,6-22-55 16,-5 8-28-16,-6-6-2 0</inkml:trace>
  <inkml:trace contextRef="#ctx0" brushRef="#br0" timeOffset="68749.0209">20591 16368 371 0,'0'0'4'0,"0"0"4"16,10-12 1-16,2 4 2 15,2-3 1-15,6-4 2 16,2-1 0-16,2-3 1 16,6 0-2-16,-1 7-3 0,6 5-1 15,-2 3-1-15,-2 5-2 16,-2 12 1-16,0 7-7 15,-5 6 0-15,0-1 0 16,-2 0 0-16,-6-7 0 0,0-5 0 16,-2-8 0-16,-2-6 0 15,-2-14 0-15,-5-9 0 16,-4-3 0-16,0-2 0 16,-10 4 0-16,-8 4 0 0,-4 4 0 15,3 10 0-15,-7 7-3 16,-6 6-77-16,20 10-3 15</inkml:trace>
  <inkml:trace contextRef="#ctx0" brushRef="#br0" timeOffset="69335.845">21752 15904 458 0,'0'0'4'16,"0"0"-1"-16,-13 12 2 0,13-12 0 15,-18 11 0-15,10-5 0 16,8-6 0-16,-15 10 0 16,15-10-3-16,0 0 0 15,12-7-1-15,2-2 0 16,3 2 1-16,2-1 1 0,3 4 0 15,-1 0-1-15,-1 4-2 16,-4 5 0-16,-1 9 0 16,-5 3 0-16,-2 11 0 15,-6 1 0-15,1 1 0 0,-3-1 0 16,0 0 0-16,2-5 0 16,6-4 0-16,6-5 0 15,7-9 0-15,6-1 0 0,8-3 0 16,3 1 0-16,2 2 0 15,-1 4 0-15,-6 5 0 16,-8 12 0-16,-9 7 0 16,-12 6 0-16,-9 6 0 0,-15-1 0 15,-8-3 0-15,-7-7 0 16,-10-14-9-16,0-11-72 16,4-11-3-16</inkml:trace>
  <inkml:trace contextRef="#ctx0" brushRef="#br0" timeOffset="69553.8698">22220 15959 467 0,'0'0'5'0,"0"0"1"16,-6 4 0-16,6-4 0 15,-15-13 1-15,5-5 0 0,2-10 0 16,-1-8-7-16,-1-9 0 16,9 2-9-16,1-5-68 15,2 3-4-15</inkml:trace>
  <inkml:trace contextRef="#ctx0" brushRef="#br0" timeOffset="70028.2246">22895 15979 400 0,'0'0'4'16,"0"0"2"-16,17-10 1 15,-2-5 0-15,2-6 1 16,4-8 0-16,0-1 0 0,0-4 1 16,-4 2 1-16,-4 1 0 15,-9 8 0-15,-4 13 1 16,-9 10 2-16,-5 10-13 16,-1 14 0-16,2 9 0 0,1 6 0 15,3-3 0-15,8 3 0 16,7-10 0-16,13-7 0 15,7-14 0-15,11-8 0 16,3-14-75-16,9-10-11 0</inkml:trace>
  <inkml:trace contextRef="#ctx0" brushRef="#br0" timeOffset="70522.9031">23271 15707 390 0,'0'0'6'16,"0"0"3"-16,0 8 4 15,0 3 1-15,2 4 1 16,3 6 1-16,2 4 0 0,-1 3 0 15,5-3-4-15,-5 1-8 16,2-4-4-16,1-6 0 16,0-11 0-16,-9-5 0 15,10-23 0-15,-5-5 0 0,1-7 0 16,4-1 0-16,-1 2 0 16,9 3 0-16,-2 14 0 15,8 14 0-15,5 8 0 0,-2 15 0 16,2 6 0-16,0 4 0 15,-3-5-29-15,-12-8-51 16,5-13-3-16</inkml:trace>
  <inkml:trace contextRef="#ctx0" brushRef="#br0" timeOffset="70837.6702">23679 15218 486 0,'0'12'4'0,"4"20"2"0,4 14 1 15,6 8-1-15,4 10-4 16,7 4-2-16,2 3 0 16,3-2 0-16,0-13 0 15,-1-20 0-15,-3-14 0 16,-4-14 0-16,-9-10 0 0,-10-14 0 16,-4-6 0-16,-11-6 0 15,-10-1 0-15,-3 4 0 16,-5 4 0-16,1 11 0 15,2 10 0-15,9 15 0 0,5 13 0 16,10 12 0-16,4 3 0 16,15 3 0-16,3-6 0 15,8-7 0-15,4-11 0 16,5-18 0-16,4-9 0 0,-6-24-60 16,5-13-25-16</inkml:trace>
  <inkml:trace contextRef="#ctx0" brushRef="#br0" timeOffset="101590.1448">13658 16779 386 0,'0'0'3'0,"0"0"0"15,-2-6 1-15,2 6 2 16,-7-12 1-16,7 12 2 0,-10-13 1 16,10 13 2-16,-15-18 0 15,7 9-1-15,-4 4 0 16,-2-4-1-16,-4 1-2 15,1-4-2-15,-7 1 0 0,-5-2-2 16,-3 3-1-16,-4-2-3 16,1 3 0-16,-4 1 0 15,4 3 0-15,-3 5 0 0,3 0 0 16,3 10 0-16,0 2 0 16,2 5 0-16,1 3 0 15,1 1 0-15,-1 1 0 16,3 2 0-16,-3 1 0 15,3-1 0-15,-3 2 0 0,1 1 0 16,0-1 0-16,1 3 0 16,2 1 0-16,3 6 0 15,2 1 0-15,5 5 0 16,2 0 0-16,8 6 0 0,4-24 0 16,1 5 0-16,0 1 0 15,0 2 0-15,4 3 0 16,0 4 0-16,4-3 0 15,0 6 0-15,1-1 0 0,3 4 0 16,1-1 0-16,2 1 0 16,1 0 0-16,4 2 0 15,1-3 0-15,3 2 0 16,3-4 0-16,0-1 0 16,-27-41 0-16,35 39 0 15,-1-2 0-15,5-7 0 0,46 26 0 16,-34-35 0-16,3-3 0 15,5-4 0-15,3-7 0 16,3-1 0-16,1-5 0 16,4-1 0-16,-1-7 0 15,1-10 0-15,0-5 0 16,-5-10 0-16,1-5 0 0,-4-8 0 16,21-46 0-16,5-23 0 15,-27-11 0-15,-31-4 0 16,-27-6 0-16,-20 6 0 15,-18 12 0-15,-10 19 0 16,-11 21 0-16,1 9 0 0,2 11 0 16,1 8 0-16,2 16 0 15,2 12 0-15,0 13 0 16,6 11 0-16,1 9-17 0,8 13-68 16,4 2-2-16</inkml:trace>
  <inkml:trace contextRef="#ctx0" brushRef="#br0" timeOffset="106587.3612">14353 17151 319 0,'0'0'5'0,"0"0"1"15,0 0 1-15,0 0 1 0,-5-6 0 16,5 6 2-16,-3-15 0 15,1 5 1-15,1-5-5 16,1-1-2-16,3-1-2 16,4-3 0-16,4-1-1 15,2 4-1-15,5 0 0 16,3 0 0-16,9 3 1 0,4 2-1 16,6 2 1-16,4 1 0 15,5 3 0-15,4-3 0 16,0 4 0-16,3-3 0 0,-3 1 1 15,-1-3 0-15,1 1-1 16,-5-3 1-16,3 2-1 16,1 0 0-16,0-2 1 0,1 3-1 15,1 1-1-15,3-1 1 16,-4-1-1-16,5 3 1 16,-4 2-1-16,-5-2 0 15,0 2 0-15,-4-2 0 16,5 0 1-16,-1-4 0 0,-2-1 0 15,4-2 0-15,-1-3 0 16,2-5 1-16,-1 0-1 16,3-4 0-16,-3-1 1 15,-4 2-2-15,-1 2 0 16,-3 1 1-16,-2 4 0 0,-6 3-1 16,1 2 0-16,-3 2 1 15,-1 0-1-15,-1 4 0 16,-1-1 1-16,1-1-1 0,-2-2 0 15,-1 1 1-15,-3-1-1 16,1 1 0-16,-6 1 2 16,-1 0-2-16,-4 3 1 15,-1 2 0-15,-5-1 1 16,5 3-1-16,-3 2 1 0,-1-3 0 16,4-1 0-16,-1-1 0 15,-1-2 0-15,-2-3-1 16,3-2 0-16,-5 2 1 0,3-3-2 15,-1 2 1-15,-3-1 0 16,-2 0-1-16,6 2 1 16,-5 0-1-16,4 0 1 15,-4 2-1-15,4-3 0 16,-3 2 1-16,0-1-1 0,-7 10 1 16,15-16-1-16,-15 16 1 15,13-18-1-15,-6 8 1 16,1 1-1-16,-1 0 0 0,-7 9 0 15,10-15 1 1,-10 15-1-16,17-14 0 0,-17 14 0 16,12-8 1-16,-12 8 0 15,20-5 0-15,-13 0 0 16,3-2-1-16,0-3 1 0,-1-4-1 16,2-1 0-16,-2 1 0 15,1-2 0-15,-4 0-1 16,4 5 2-16,-3 3 0 15,2 1 0-15,0 4 0 0,4 0 0 16,0 2 0-16,1 1 0 16,2-2-1-16,1 0 1 15,0-3-1-15,-4 2-2 0,3-5-3 16,-1-1-8-16,-2 8-53 16,-1-13-13-16</inkml:trace>
  <inkml:trace contextRef="#ctx0" brushRef="#br0" timeOffset="109907.9325">9636 16220 375 0,'0'0'2'0,"0"0"2"15,0 0 0-15,-6-11 1 16,6 11 0-16,-12-11 0 15,2 6 0-15,1-2 1 16,-2 3-2-16,-5 1-2 16,0 3 0-16,-3 0-1 0,-4 0 1 15,0 3-2-15,0 1 1 16,-1 0-1-16,-4-3 1 16,0 3 0-16,0-1 0 15,-3 0 1-15,1 0 0 0,-6 2 1 16,0 1 0-16,-3-1 0 15,-3 2 0-15,1-1-1 16,-2-3 0-16,-2-1-1 0,-1-2 0 16,-3 0-1-16,-2-4 0 15,-2-2 0-15,-2-2 1 16,-4 1 0-16,1 3 1 16,-3 3-1-16,2 1 0 0,-2 6 1 15,1 5 0-15,2 7-1 16,2 4 0-16,5 6-1 15,3 1 1-15,4 4-1 16,3 2 0-16,4-1 0 16,5 5 0-16,3 1 0 0,2-2-1 15,2 4 0-15,4-3 0 16,2 1 0-16,1-1 0 16,7-3 1-16,3-3-1 0,6 2 0 15,2 0 0-15,6-6 1 16,7 6 0-16,4 0 0 15,7 1 1-15,1 3-1 16,5-2 1-16,4 1-1 16,1-5 0-16,3-3 1 0,-3-3 0 15,10-2-1-15,-2-3 1 16,5-4-1-16,-24-6-1 16,4-2 0-16,2 0 1 15,4 1-1-15,1-2 0 16,3 1 1-16,1 0-2 0,6-3 1 15,-2 0 2-15,3-1-1 16,1 1 0-16,5-2 1 16,-1-2-2-16,2 3 1 0,3-3 1 15,3 2-1-15,-1-3 0 16,2 1 0-16,0-2 1 16,0 1-1-16,0-1 1 15,2 2 0-15,-2-1-1 16,3-2 0-16,0 1 1 0,-1 1-1 15,3 0 1-15,-1 1-1 16,-1-1 0-16,1 0 0 16,1-1 0-16,-2-1 0 15,-1 0 0-15,1 0 1 0,1 0-1 16,-2-1 0-16,-1-1 1 16,1 0-1-16,-1 1-1 15,-1-2 1-15,-2 2 0 0,0-1 1 16,-1 2-1-16,0 0 0 15,-2 0 0-15,-1 0 0 16,0 1 1-16,-2 2-1 16,0 0 0-16,0 1 1 15,-3 0-1-15,1 1 0 16,-3 0 1-16,3 1-1 0,-3-1 0 16,-4 2 0-16,1-2 0 15,-1 0 0-15,0-1 0 16,-2 2 1-16,-1-2-1 0,1 0 0 15,-2-1-1-15,-1-1 2 16,-1 1-1-16,2-1 0 16,-3-1 0-16,2-1 0 15,-1 0 0-15,-1 0 0 0,1 0 0 16,1 0-1-16,0-3 1 16,-3 0 0-16,4-1 0 15,-1 1 0-15,1-3 0 16,0 0 0-16,1 1 0 15,-1-2 0-15,1 2 0 0,-1-4 0 16,21-6 2-16,16-2 0 16,-5-2-1-16,-1-1 2 15,-7-1-1-15,-6 0 0 0,-5-1 0 16,-3 2-1-16,-3 3-1 16,-5-2-1-16,1-1 1 15,-3 0 0-15,3-2-1 16,-3-5 1-16,-5-2-1 15,2-6 1-15,-5-1 0 16,-3-5-1-16,-2 0 1 0,-4-2 0 16,-4-4 2-16,-7 3-1 15,-1 1 1-15,-5-1 0 16,-5 2 0-16,0 0 0 0,-6 0 0 16,-7-1 1-16,-2 4-2 15,-8-4 1-15,-3 2-1 16,-5 2 1-16,-3 1 0 15,-5 4 0-15,-3 4 0 0,-6 1 0 16,-3 6-1-16,-4 5 1 16,2 1-1-16,-6 3 2 15,-4-1-3-15,-1 4 0 16,1-2 0-16,-3 1 0 16,-3-2 0-16,-1-2 0 0,-6 2 0 15,6 2 0-15,-6 3 0 16,0 1 0-16,-2 4-2 15,0 1 1-15,3 3 1 0,-2 1 3 16,-1 3-3-16,0 1 0 16,3-1 0-16,-2 0 0 15,4 0 0-15,0-1 0 16,-1 1 0-16,2 1 0 0,4 0 0 16,-1 0 0-16,2 3 0 15,2 0 0-15,1 0 0 16,-1 3 0-16,4-3 0 15,3 2 0-15,0-1 0 0,1-1 0 16,3-3 0-16,0 1 0 16,2 0 0-16,0-2 0 15,0-1 0-15,-1 2 0 16,5 0 0-16,-2 2 0 16,2 0 0-16,-3 0 0 0,4 1 0 15,-1-1 0-15,2-2 0 16,0 0 0-16,0-3 0 15,7 0 0-15,0-2 0 16,13-3-31-16,1-5-50 0,8-2-3 16</inkml:trace>
  <inkml:trace contextRef="#ctx0" brushRef="#br0" timeOffset="111976.7936">13021 16276 148 0,'0'0'10'0,"0"0"6"15,0 0 6-15,-11 0 3 16,11 0 1-16,-8 0 1 0,8 0 0 16,0 0 0-16,-8-14-10 15,8 14-5-15,6-15-6 16,0 5-1-16,8 3-3 0,0 0-1 15,5 2 0-15,0 2-1 16,4 2 0-16,1 1 1 16,3 0-1-16,2 0 0 15,3 2 1-15,5 0-1 0,1 0 0 16,4-2 0-16,1 3 0 16,1-3 0-16,2 2 1 15,0 0-1-15,4 1 0 16,-4 1 0-16,1 0 1 0,0 1-1 15,8 1 1-15,0-1-1 16,-1 0 0-16,3 2 1 16,0 0 0-16,2-1 0 15,0 1 2-15,0 0-2 16,-2 0 1-16,-4 2-1 0,3 0 1 16,0 2 0-16,-1 1-1 15,0 1 0-15,3 0 0 16,-2 5 1-16,-5 1-1 0,4 0 0 15,-3 3 0-15,0-2-1 16,-1 3 1-16,-1-2-1 16,-1 4 1-16,-3-4-1 15,5 3 0-15,0-3 0 0,-2 3-1 16,3 5-1-16,1-3 1 16,1 1 0-16,-6 0 0 15,2 3 0-15,-2 1 0 16,-3 3 0-16,0-5 2 15,-4 5 0-15,-3 1 0 0,-2-3 0 16,6 2 0-16,-3-3 0 16,-3 1 0-16,-1-4 0 15,1 1 0-15,2-4 0 0,-5-1 0 16,1-4-1-16,-5 2 1 16,2-3-1-16,-1-2 1 15,-5-3-1-15,2-1 1 16,-17-6-3-16,4 3 1 15,-3-3 0-15,3 2 1 16,-4-1 0-16,6 4 1 0,-3-2 1 16,3 4 0-16,-2 0 3 15,4 3 1-15,-3 0 0 16,3 5-2-16,-2 0 0 0,3 1-7 16,-4-1-21-16,1-2-47 15,4 0-3-15</inkml:trace>
  <inkml:trace contextRef="#ctx0" brushRef="#br0" timeOffset="112804.8136">16153 17861 358 0,'0'0'7'16,"0"0"1"-16,0 0 3 15,0 0 2-15,0 0 1 16,0 0 2-16,2 6 1 0,9 0 0 16,-11-6-5-16,0 0-3 15,0 0-2-15,11 10-1 16,-2-2-2-16,3 0 0 15,0 3-2-15,-2 0-1 0,1 1 0 16,-1 0 0 0,-1 3-1-16,-4 20-1 0,-5-35 0 15,-8 0-1-15,-1-4 0 16,-5-8 0-16,4 1 0 16,0-5 0-16,0-3 1 0,3 2 0 15,5-2 0-15,1 2 0 16,1-2 2-16,4 7 0 15,5 3 1-15,1 5 0 16,1 0 0-16,2 4-4 0,-13 0-8 16,0 0-15-16,30 14-51 15,-30-14-4-15</inkml:trace>
  <inkml:trace contextRef="#ctx0" brushRef="#br0" timeOffset="113556.1678">16141 17936 407 0,'0'0'4'0,"0"0"1"0,0 0 2 15,0 0 1-15,0 0 1 16,0 0 1-16,0 0 0 16,0 0 1-16,2 0-3 15,4 6 0-15,-2-1-3 16,49 42 0-16,-29-27-1 16,-24-20-1-16,21 18 0 0,1-1-1 15,-22-17 0-15,26 8-2 16,-26-8 0-16,3-10 0 15,-3-2 0-15,-8-6 0 16,-1-1-2-16,-4-2-3 16,-1-1-5-16,-1-2-16 0,2-1-53 15,3 2-3-15</inkml:trace>
  <inkml:trace contextRef="#ctx0" brushRef="#br0" timeOffset="114199.0352">16532 17882 434 0,'0'0'4'16,"1"8"0"-16,-1-8 2 16,0 0-1-16,0 0 1 15,0 0 0-15,0 0 0 16,49 38 2-16,-49-38-4 16,15 3-2-16,-15-3-1 0,0 0 1 15,6-10-1-15,-6 1 0 16,0-1 0-16,0-1-1 15,-2-3 0-15,-1-2 1 0,-1-1 0 16,1-1 1-16,0-1-1 16,0 1 1-16,2-1-1 15,1 0 0-15,0 3-1 16,6 1-3-16,1 1-5 0,5 6-12 16,-2 0-14-16,6 2-7 15,-1-1-1-15,2 1 9 16,0 0 9-16,-3 1 11 15,1 2 9-15,-2 0 13 16,-1 1 18-16,2 2 9 0,0 0 2 16,0 3-9-16,0 3-6 15,0-2-8-15,1 4-4 16,2-4-1-16,-3 1-3 16,3 0-1-16,-2-2-2 0,0-2-1 15,-3-1 0-15,1 0-1 16,-3-1 0-16,-10 1 0 15,13-13 1-15,-13 13 0 16,2-15-3-16,-2 15 0 0,-6-12 0 16,6 12 0-16,-11-8 0 15,11 8 0-15,-14-6-20 16,14 6-62-16,0 0-1 16</inkml:trace>
  <inkml:trace contextRef="#ctx0" brushRef="#br0" timeOffset="114571.3256">16949 17229 444 0,'0'0'4'0,"0"12"2"15,0-12 0-15,8 20 1 0,2-4 2 16,3 3 0-16,2 1 0 15,6 5 0-15,-3-1-3 16,2 2-4-16,4 1-2 16,-3-1-2-16,4 0-8 15,-2 1-9-15,0-4-25 16,4-1-39-16,-7-1 0 0</inkml:trace>
  <inkml:trace contextRef="#ctx0" brushRef="#br0" timeOffset="114895.8352">17043 17582 410 0,'0'0'4'16,"0"0"2"-16,0 0 2 16,0 0 2-16,0 0-1 15,7-6 1-15,-7 6 1 16,18-6 0-16,-6 2-4 0,5-1-1 16,1-4-2-16,4-1-2 15,1-1 0-15,0 0-1 16,4-2-1-16,-2-1 1 15,1-2-1-15,-12 5 2 16,32-26 1-16,-5 2 1 0,-14-4-4 16,-13 8 0-16,-14 5 0 15,-4 8 0-15,-14 7 0 16,1 11 0-16,6 4 0 16,7 5 0-16,-1 2 0 15,3 1 0-15,2 4 0 0,0-1 0 16,10-1 0-16,1-2 0 15,4 0-29-15,2-4-54 16,2-1-3-16</inkml:trace>
  <inkml:trace contextRef="#ctx0" brushRef="#br0" timeOffset="115317.2412">17660 17126 403 0,'0'0'7'0,"0"0"3"15,0-8 3-15,0 8 0 0,0 0 3 16,0 0 0-16,-10-10 1 16,10 10-1-16,-19 4-16 15,9 7 0-15,-1 3 0 16,5 8 0-16,2 5 0 0,4-1 0 15,0-11 0-15,13-3 0 16,2 10 0-16,13-7 0 16,4-8 0-16,-1-9 0 15,7-10-8-15,-5-13-77 0,-6-13 0 16</inkml:trace>
  <inkml:trace contextRef="#ctx0" brushRef="#br0" timeOffset="115491.8318">17746 16905 444 0,'0'0'4'0,"17"19"1"0,-3-2 1 15,3 7 0-15,3 1 1 16,3 4 0-16,2 1 0 16,2 3-2-16,-3-7-6 15,-2-3-14-15,-7-2-45 0,0-9-19 16,-8-4-2-16</inkml:trace>
  <inkml:trace contextRef="#ctx0" brushRef="#br0" timeOffset="115689.9107">17752 17142 447 0,'0'0'5'16,"0"0"-1"-16,0 0 1 15,-6 9 0-15,6-9 0 16,9-3 0-16,3-5 0 0,4-6-3 16,12-7-10-16,-2-10-24 15,7-3-46-15,1-5-1 16</inkml:trace>
  <inkml:trace contextRef="#ctx0" brushRef="#br0" timeOffset="116302.8272">18199 17050 457 0,'0'0'3'16,"0"0"-1"-16,0 0 0 15,0 0-1-15,-9-9-2 16,-1-7-6-16,-3-8-5 15,-4-4-3-15,-2-4-2 0,-4-2 5 16,4 5 6-16,-6 5 4 16,4 12 6-16,2 6 7 15,5 7 5-15,6 7 2 0,3 5 0 16,5 2-4-16,0-5-6 16,0-10-5-16,12 8-3 15,0-8-1-15,-2-3-2 16,-2-5 1-16,5-3-1 0,-7 2 1 15,4 3 0-15,1 1 1 16,0 4 1-16,5 2 1 16,-1 5 0-16,4 5 1 15,4 2 0-15,0-2 0 16,-1 2 0-16,1-4-1 0,-2-2 0 16,-7-7 1-16,-2-2-1 15,-5-12-1-15,-4-3 1 16,-3-3-1-16,-1-4 0 15,-6 2 0-15,5 0-2 0,-1 3-1 16,-3 3-6-16,6 8-8 16,0 8-33-16,0 0-29 15,18 0-3-15</inkml:trace>
  <inkml:trace contextRef="#ctx0" brushRef="#br0" timeOffset="116588.8645">18387 16842 398 0,'0'0'2'15,"0"-5"0"-15,1-5 1 16,-1-5-1-16,0-6 1 16,0-7 1-16,-6-1 0 0,1-3 1 15,-5 3 2-15,-1 2 1 16,-1 8 2-16,0 4 1 15,0 15 0-15,3 8-1 16,1 11 0-16,7 4-1 0,4 7-3 16,5-1-3-16,9 2-2 15,3-6 1-15,6-3-6 16,2-13-1-16,4-2-16 16,9-10-58-16,-19-11-4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18:56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 4085 282 0,'0'0'10'0,"0"0"5"16,-13 2 3-16,13-2 2 16,-16 5 3-16,6-4 2 15,1 4 0-15,-1-3-1 16,10-2-8-16,-10 5-4 0,10-5-2 16,4 2-3-16,12-1-1 15,5 1-1-15,6-2-1 16,6 0 1-16,8 0-1 15,6 0-4-15,-2-2 0 0,4-3 0 16,-3-6 0-16,-2 2-2 16,-9-6-36-16,5-4-41 15,-6 2-4-15</inkml:trace>
  <inkml:trace contextRef="#ctx0" brushRef="#br0" timeOffset="3028.6382">1930 3551 325 0,'0'0'8'16,"0"0"0"-16,0 0 2 0,0 12 4 16,1 12 0-16,9 9 4 15,5 14-1-15,8 11 2 16,3 12-6-16,0 6 0 16,3 6-2-16,-2-5-1 0,-3-12-3 15,-6-7 0-15,-4-15-2 16,-8-11 0-16,-3-14-2 15,-3-18-1-15,-11 0 0 16,-6-17-2-16,0-16 0 0,-9-14 0 16,-4-11-2-16,-3-12 0 15,0-1 0-15,3-4 0 16,6 7-1-16,4 0 0 0,10 10 0 16,10 10 1-16,8 7 1 15,14 13-1-15,13 6 1 16,8 4 0-16,4 10 1 15,2 5 0-15,-2 6 1 16,-4 12 1-16,-10 12-1 0,-11 10 1 16,-13 9 1-16,-9 6-1 15,-13-2 0-15,-8-4-5 16,1-1-25-16,-4-13-49 16,0-15-4-16</inkml:trace>
  <inkml:trace contextRef="#ctx0" brushRef="#br0" timeOffset="3531.0521">2684 3963 358 0,'0'0'7'16,"0"16"-1"-16,0-7 2 0,7 2 1 15,2-4 0-15,1 1 1 16,3-5-1-16,-1-3 1 16,4-5-5-16,-5-14-1 0,-4-4 0 15,-7-2-1-15,-4-2 1 16,-7 2 2-16,-12 7 1 15,-1 10 1-15,-5 8 1 16,0 13 0-16,4 13-1 0,1 7 0 16,6 3-2-16,11 3-2 15,7-6-4-15,7-12-6 16,18-10-26-16,2-15-47 16,2-19-3-16</inkml:trace>
  <inkml:trace contextRef="#ctx0" brushRef="#br0" timeOffset="3767.8141">2716 3275 414 0,'-2'16'8'0,"2"10"1"0,5 19 2 15,3 10 1-15,1 16 1 16,9 10 0-16,-3 7 1 16,3 4 0-16,8-10-11 0,-2-14-3 15,7-9-26-15,11-21-52 16,-14-14-3-16</inkml:trace>
  <inkml:trace contextRef="#ctx0" brushRef="#br0" timeOffset="4096.8663">3022 3749 443 0,'-1'10'5'16,"1"9"1"-16,0 11 2 0,0 3 1 16,4 6-1-16,6-1 0 15,1 2 0-15,9-5 1 16,1-14-6-16,4-17-1 15,2-12-3-15,5-15 0 0,-3-7 0 16,2-2 1-16,0 2-1 16,-2 8 0-16,-1 12 1 15,2 10 0-15,-2 17 1 16,-1 15 1-16,-6 14 0 16,0 9 0-16,-11 3-2 0,-3 1 0 15,-8-3 0-15,-13-4 0 16,-9-8 0-16,-7-13 0 15,-4-10 0-15,-10-19-26 0,-5-13-54 16,3-14-3-16</inkml:trace>
  <inkml:trace contextRef="#ctx0" brushRef="#br0" timeOffset="4904.1125">3789 3588 438 0,'0'0'4'15,"-10"-3"2"-15,10 3 0 16,-16-3 1-16,7-2 0 16,-2 1 2-16,0-2-1 15,-1-3 0-15,2 2-3 0,2-1-1 16,0-1-2-16,8 9 1 15,-15-14-2-15,15 14 0 16,-11-10 1-16,11 10-2 0,-13-10 0 16,13 10 0-16,0 0 0 15,-10 0 0-15,10 0 0 16,0 0 0-16,-9-2 0 16,9 2 0-16,0 0 0 15,-10 0 0-15,10 0 0 0,-8 7 0 16,8-7 0-16,-9 7 0 15,9-7 0-15,-12 15 0 16,5-2 0-16,-1 5 0 0,-1 6 0 16,1 6 0-16,3 8 0 15,4 2-2-15,1 0 1 16,6-4 0-16,5-4-1 16,6-10 1-16,4-13 0 15,1-9 0-15,1-15 0 0,0-10 0 16,-2-5 1-16,-2 1-1 15,-3 2 1-15,-1 11 0 16,-1 13 0-16,1 6 0 0,0 19 0 16,0 8 1-16,-1 6-2 15,4-3-4-15,-1-1-6 16,3-19-17-16,-13-13-50 16,11-13-1-16</inkml:trace>
  <inkml:trace contextRef="#ctx0" brushRef="#br0" timeOffset="5204.304">3964 3084 442 0,'0'5'5'0,"6"19"2"0,3 14 2 15,7 14 0-15,6 14 2 16,4 9-1-16,4 6 1 16,4 7-4-16,0-9-7 15,-4-8 0-15,-3-18 0 0,-7-15 0 16,-6-12 0-16,-5-17 0 15,-9-9 0-15,-10-11 0 16,-4-20 0-16,-11-4-4 16,-4-5 0-16,-6 2 1 15,-4 8 1-15,5 11 3 0,1 14 0 16,7 13 3-16,7 21-1 16,10 11 1-16,9 6-4 15,7-3 0-15,13-5 0 16,10-12 0-16,10-7-22 0,4-14-57 15,4-5-2-15</inkml:trace>
  <inkml:trace contextRef="#ctx0" brushRef="#br0" timeOffset="5437.0855">4385 3725 438 0,'0'0'4'0,"0"0"2"0,0 0 0 16,0 0 1-16,13 5 0 15,-2-10 1-15,3-6-1 16,2-7 1-16,2-8-6 0,0-7 0 15,-3-5-1-15,-2-3 0 16,-9 0 1-16,-3 7 0 16,-2 10 2-16,-11 10 0 15,-2 14-2-15,-1 14-2 16,1 15 0-16,4 12 0 0,7 5 0 16,4 0 0-16,18-1 0 15,9-11-35-15,12-12-47 16,10-12-3-16</inkml:trace>
  <inkml:trace contextRef="#ctx0" brushRef="#br0" timeOffset="5854.2847">4842 3663 399 0,'0'0'5'15,"7"21"2"-15,-2-6 0 16,2 0 1-16,-3 1-1 0,2-1 0 16,-6-15 1-16,10 9-1 15,-8-24-5-15,-2-16-2 16,1-11 0-16,0-6-1 0,2 0 0 16,3 0 2-16,0 11 2 15,9 14 1-15,-4 14 1 16,7 15 0-16,-4 18 1 15,5 7 0-15,-3 6-3 0,-2 0-10 16,6-7-66-16,-5 0-5 16</inkml:trace>
  <inkml:trace contextRef="#ctx0" brushRef="#br0" timeOffset="6182.3729">5139 3408 446 0,'0'8'6'0,"-1"11"1"16,1 5 1-16,0 5 1 16,2 0-1-16,8 4 1 0,1-3-1 15,5-1 2-15,4-15-10 16,5-13 0-16,-3-10 0 16,3-9 0-16,-1-6 0 15,-2 1-2-15,-2 3 1 0,-1 8-1 16,4 11 1-16,-1 8 1 15,4 17 0-15,-1 12 1 16,6 11 1-16,-3 6 1 0,-2 6-3 16,-5 0 0-16,-8 3 0 15,-11-5 0-15,-9-3 0 16,-16-4 0-16,-12-9 0 16,-7-12 0-16,-14-21 0 0,3-11-9 15,-7-26-73-15,1-21-4 16</inkml:trace>
  <inkml:trace contextRef="#ctx0" brushRef="#br0" timeOffset="6560.3599">5541 2619 429 0,'0'0'6'0,"0"19"0"16,0 11 2-16,8 15 2 0,7 15 1 15,3 18 0-15,7 13 0 16,3 13 1-16,2-1-5 16,2 3-7-16,-2-13 0 15,3-3-15-15,1-16-63 16,-3-19-4-16</inkml:trace>
  <inkml:trace contextRef="#ctx0" brushRef="#br0" timeOffset="7124.5462">6196 3314 445 0,'0'0'6'15,"0"0"0"-15,0 0 2 0,-6 0 1 16,6 0-1-16,0 0 1 16,-9 0 1-16,9 0 0 15,-9-5-10-15,7-5 0 0,-1 2 0 16,1-5 0-16,-3 3 0 16,-2 0 0-16,0 0 0 15,7 10 0-15,-15-14 0 16,15 14 0-16,-17-5 0 15,17 5 0-15,-8-3 0 0,8 3 0 16,0 0 0-16,-10-3 0 16,10 3 0-16,0 0 0 15,-11-4 0-15,11 4 0 16,0 0 0-16,-10-7 0 0,10 7 0 16,0 0 0-16,-11 0 0 15,11 0 0-15,-11 9 0 16,11-9 0-16,-12 21 0 15,7-5 0-15,-3 3 0 0,0 3 0 16,0 4 0-16,2 4 0 16,3-4 0-16,2 1 0 15,1-5 0-15,4-2 0 16,6-5 0-16,8-7 0 0,2-6 0 16,6-1 0-16,2 1-3 15,0 3-1-15,2 0 0 16,0 7-1-16,-4 0 0 15,-4 1-1-15,-5-1-1 0,-2-9-4 16,-10-9-7-16,1-18-11 16,-6-21-11-16,-2-22-24 15,-2-14-13-15</inkml:trace>
  <inkml:trace contextRef="#ctx0" brushRef="#br0" timeOffset="7252.1621">6286 2725 422 0,'4'13'7'0,"7"10"2"0,1 19 3 16,5 12 1-16,5 16 1 15,4 12 0-15,4 5 0 16,7 8-8-16,-3-13-6 0,-1-5 0 16,-2-17 0-16,5-24-62 15,-11 1-22-15</inkml:trace>
  <inkml:trace contextRef="#ctx0" brushRef="#br0" timeOffset="7426.6398">6353 3217 456 0,'0'0'3'0,"-8"0"-1"0,8 0 1 15,0 0 1-15,10 4 0 16,8-2-1-16,15-1-4 16,7-4-12-16,21-2-26 0,5-5-38 15,12 3 0-15</inkml:trace>
  <inkml:trace contextRef="#ctx0" brushRef="#br0" timeOffset="7684.5011">6826 3342 352 0,'0'0'0'16,"0"0"0"-16,0-14-9 15,-4-5-24-15,3-9-30 0,-4-8-3 16</inkml:trace>
  <inkml:trace contextRef="#ctx0" brushRef="#br0" timeOffset="8020.2402">6749 2931 448 0,'0'0'4'16,"-2"13"2"-16,0-1 0 15,0 6 1-15,0 3-1 0,2 3 1 16,5 1-1-16,9-2-1 16,2-2-6-16,8-5-7 15,6-4-4-15,7-3-3 16,2 0 1-16,-1-1 3 15,-4 6 4-15,-6 8 6 16,-1 6 3-16,-6 0 6 0,-4 4 4 16,-7-3 2-16,-2-4 0 15,0-7-3-15,-8-18-4 16,14 0-4-16,-7-21-1 0,2-9-2 16,-3-11 1-16,1-8-1 15,-7-2 0-15,0 3 1 16,-4 5 0-16,-9 16 0 0,-3 11 1 15,-3 16 1-15,-5 8 0 16,2 19-3-16,5 10 0 16,6 4 0-16,5 1 0 15,10-3-4-15,9-11-21 0,7-4-55 16,12-7-3-16</inkml:trace>
  <inkml:trace contextRef="#ctx0" brushRef="#br0" timeOffset="8209.7426">7277 3333 424 0,'0'0'3'0,"-5"-8"1"16,0-5 1-16,0-18 0 16,3-5 0-16,2-12 1 0,0-7-1 15,2 2 2-15,8-2-2 16,3 8 1-16,4 14 0 16,1 17 1-16,4 16 0 15,-4 19 1-15,2 16 0 0,0 8-8 16,-4 6 0-16,5 6-16 15,2-3-63-15,-5-9-3 16</inkml:trace>
  <inkml:trace contextRef="#ctx0" brushRef="#br0" timeOffset="8740.1792">8476 2839 408 0,'0'0'7'15,"-12"0"3"-15,-2 0 0 0,-3 0 2 16,-6 0 0-16,-7 0 1 15,-2 0 0-15,-7 3 0 16,4 6-6-16,5 3-4 16,5 3 0-16,9 0-3 15,11 6 0-15,9 0 0 0,13-2-2 16,11 1 1-16,8-5 1 16,4 1 0-16,1 2 0 15,0-3 3-15,-9 2-3 0,-9 8 0 16,-8 2 0-16,-15 3 0 15,-6 6 0-15,-13-4 0 16,-5-7 0-16,2 1-24 16,-3-9-55-16,4-12-4 0</inkml:trace>
  <inkml:trace contextRef="#ctx0" brushRef="#br0" timeOffset="8983.7673">8736 3221 411 0,'0'0'7'0,"0"0"1"16,-7 10-1-16,7-10 1 16,-18 0-3-16,11-11-5 15,-3-12-6-15,-3-10-5 0,2-12-5 16,1-10 3-16,-2 3 8 16,0 0 5-16,-1 9 4 15,-1 11 6-15,1 13 6 16,-2 19 5-16,4 11 0 15,4 14-6-15,7 2-11 0,10 3-9 16,7-5-25-16,12-3-47 16,8-5-2-16</inkml:trace>
  <inkml:trace contextRef="#ctx0" brushRef="#br0" timeOffset="9429.6785">9006 2920 375 0,'0'0'5'0,"0"-15"3"16,-4 7 1-16,2-4 0 15,-1-2 2-15,0-2 1 16,0 3 2-16,1-2 0 0,-1 3-3 16,3 12-3-16,-8-9-2 15,8 9 0-15,0 0-2 16,-13 2 0-16,13-2-2 0,-9 7-1 16,9-7 0-16,-9 7 0 15,9-7 0-15,0 0-1 16,-12 11 1-16,12-11 0 15,-13 6-1-15,3 1 1 16,2 1-2-16,-4 1 0 0,1 9 0 16,1 1 0-16,-4 5 0 15,7 5-1-15,-3 3 1 16,5-3-1-16,4-3 0 16,1-4 1-16,6-10 0 0,6-5 0 15,13-7 0-15,3-4 0 16,7-6 0-16,7 5 1 15,4 5 0-15,4 0 1 16,-2 15-1-16,-6 6 1 0,-7 12 1 16,-9 11 0-16,-9 7 1 15,-15 8 0-15,-13 6 1 16,-15 2-1-16,-16 4 0 0,-3-4-1 16,-10-7-2-16,-4-15-9 15,10-13-69-15,0-16-3 16</inkml:trace>
  <inkml:trace contextRef="#ctx0" brushRef="#br0" timeOffset="9940.5908">9368 2905 366 0,'1'9'8'0,"6"8"2"16,1 6 2-16,7 7 1 15,-2 0 1-15,0 3 1 0,2 0-1 16,-2-3 0-16,-2-12-6 15,-11-18-3-15,9-3-4 16,-9-24-1-16,0-9-1 0,3-9-2 16,6 2-1-16,1-2 0 15,4 9 2-15,7 12-1 16,4 12 1-16,1 14 2 16,3 19 1-16,1 11-2 15,-6 1-8-15,5 6-31 0,-4-3-33 16,-4-4-3-16</inkml:trace>
  <inkml:trace contextRef="#ctx0" brushRef="#br0" timeOffset="10490.6595">9974 2822 423 0,'0'0'5'0,"0"0"1"16,-6-7 2-16,6 7 1 0,-11-7 0 15,11 7 2-15,-13-9-1 16,13 9 2-16,-9-8-5 16,9 8-2-16,0 0-1 15,0 0-2-15,0 0-2 0,0 0 0 16,0 0 0-16,0 0 0 16,-12-11 0-16,12 11 0 15,0 0 0-15,-9-10 0 16,9 10 0-16,0 0 0 0,-11-3 0 15,11 3 0-15,0 0 0 16,-8 0 0-16,8 0-2 16,0 0 0-16,-13 10 0 0,13-10 0 15,-11 19 1-15,2-5 0 16,0 3 0-16,1 1 1 16,-3-3 0-16,4 3-1 15,-1-3 0-15,4-1-1 16,4-1 1-16,3-2 0 0,9 4-1 15,8 2 1-15,5 0 0 16,2 4 1-16,1-2 0 16,0-1 1-16,-4-7-1 15,-2-5-1-15,-7-9 0 0,-3-17-3 16,-9-7-3-16,-2-13-5 16,-1-5-9-16,0-1-15 15,0-1-15-15,1 16-1 16,0 15 9-16,-1 16 12 0,16 11 13 15,-7 20 13-15,1 10 10 16,2 5 13-16,-3 1 4 16,3-26-36-16,4-6-23 0</inkml:trace>
  <inkml:trace contextRef="#ctx0" brushRef="#br0" timeOffset="10680.1909">10182 2085 461 0,'-2'7'6'0,"1"13"0"16,1 20 3-16,0 16 0 15,7 17 2-15,0 19-2 16,7 7-9-16,3 16 0 0,9-8 0 16,0-1 0-16,8-7-4 15,1-18-77-15,-2-18-4 16</inkml:trace>
  <inkml:trace contextRef="#ctx0" brushRef="#br0" timeOffset="11210.4383">11353 2629 413 0,'0'0'6'0,"0"-10"2"0,0 10 3 16,-8-12 0-16,8 12 1 15,-19-11 1-15,1 11 0 16,-1 9 0-16,-4 8-7 15,0 5-1-15,3 9-5 0,9-1 0 16,8 5 0-16,6-3 0 16,15-8-3-16,7-5 1 15,12 1 1-15,4-7 1 16,0-2 0-16,-3 0 0 0,-6-1 1 16,-7 0 0-16,-13 9 0 15,-9 1-1-15,-8 1-3 16,-14 0-7-16,0-5-38 15,-3 2-33-15,-2-3 1 16</inkml:trace>
  <inkml:trace contextRef="#ctx0" brushRef="#br0" timeOffset="11448.0995">11627 2888 366 0,'0'0'6'15,"15"-10"2"-15,-4 1 0 0,5-6 0 16,0-4 0-16,5-6 2 15,-3-4 0-15,-1-2 2 16,-6 0-1-16,-10 4 0 0,-2 3 2 16,-13 11 2-16,-4 7-1 15,-7 8-3-15,-1 15-11 16,3 13 0-16,1 3 0 16,10 11 0-16,8-4 0 0,10 5 0 15,12-6 0-15,20-6-13 16,8-9-70-16,10-8-2 15</inkml:trace>
  <inkml:trace contextRef="#ctx0" brushRef="#br0" timeOffset="12073.8259">12163 2634 384 0,'0'0'4'16,"0"0"4"-16,0 0 1 15,0-12 2-15,0 12 1 16,-2-8 2-16,2 8 0 0,-5-12 1 15,5 12-3-15,-14-6-4 16,14 6-2-16,-14-1-1 16,4 1-2-16,1 0 0 15,-3 5 0-15,-2 3-3 0,-2 3 0 16,-4 8 0-16,0 8 0 16,-1 5 0-16,-1-1 0 15,2 5-3-15,0-6 1 16,9-3 0-16,3-11 1 0,8-16 0 15,9-4 1-15,11-14-1 16,6-3 0-16,6 4 0 16,6 9 1-16,2 8-1 0,-2 16 2 15,-4 23-1-15,-6 17 1 16,-9 13 1-16,-8 5 0 16,-9-1 2-16,-2-7-1 15,-6-11-3-15,-1-16-8 16,3-17-25-16,4-22-44 0,4-12-5 15</inkml:trace>
  <inkml:trace contextRef="#ctx0" brushRef="#br0" timeOffset="12354.507">12419 2556 411 0,'0'0'8'15,"0"15"2"-15,-2 13 1 16,-1 5 2-16,3 10 0 15,0 6 1-15,3 4 1 0,5 2-1 16,4-6-12-16,9-9-2 16,2-19 0-16,4-10 0 15,0-13 0-15,2-17-2 0,-4-6-3 16,-1-7 0-16,-2-1 1 16,-2 4 3-16,-7 1 2 15,-1 17 1-15,-3 11 3 16,-2 7 0-16,4 17-1 15,-1 6-4-15,1 1 0 16,11 5-6-16,3-6-72 0,6-8-3 16</inkml:trace>
  <inkml:trace contextRef="#ctx0" brushRef="#br0" timeOffset="12794.3681">12971 2813 384 0,'0'0'3'16,"2"-5"1"-16,6-7 1 16,1-7 1-16,3-3 0 0,3-8 0 15,0-1 1-15,-3-4 1 16,-1-2 2-16,-1 11 1 15,-10 4-1-15,0 22 2 16,-12-3 0-16,-3 24 0 0,-1 16 0 16,0 9-9-16,7 7-3 15,2-1 0-15,7 3 0 16,12-9 0-16,12-10 0 0,7-18-16 16,-1-11-65-16,18-7-2 15</inkml:trace>
  <inkml:trace contextRef="#ctx0" brushRef="#br0" timeOffset="13044.8756">13387 2899 400 0,'0'0'4'0,"0"0"0"16,0 0 1-16,0 0 0 15,-10-17 0-15,9-8 0 16,-1-5 1-16,1-9 0 0,1-6-4 15,4-1 0-15,3 2 2 16,4 8 3-16,2 11 1 16,1 17 0-16,0 16 2 0,-2 17-2 15,3 14 0-15,-5 6-1 16,3 1-4-16,3 3-11 16,-1 3-40-16,5-18-31 15,-1-6-4-15</inkml:trace>
  <inkml:trace contextRef="#ctx0" brushRef="#br0" timeOffset="13247.1445">13761 2581 431 0,'0'0'8'16,"-8"2"2"-16,-2 3 1 16,-3 7 2-16,-1 2 0 15,-3 6 1-15,-1 5-3 0,0 2-11 16,9 3 0-16,3-3 0 15,6 4 0-15,9-9 0 16,12-3 0-16,7-12 0 16,17-4-39-16,-2-1-41 15,7-11-4-15</inkml:trace>
  <inkml:trace contextRef="#ctx0" brushRef="#br0" timeOffset="13480.1891">14000 2761 452 0,'0'0'5'0,"0"0"0"16,0 0 0-16,-7-9 1 15,7-5 0-15,4-5 1 0,5-11-1 16,2-6 0-16,2-9-5 16,1 0 0-16,-3-5 0 15,-3 9-1-15,-8 6 2 16,-4 13 1-16,-13 16 0 0,-7 15-1 16,-1 15-2-16,-3 15 0 15,5 13 0-15,6 3 0 16,7 1 0-16,10 1 0 15,17-8 0-15,15-8 0 0,11-8 0 16,18-12-79-16,14-3-5 16</inkml:trace>
  <inkml:trace contextRef="#ctx0" brushRef="#br0" timeOffset="14092.7197">15152 2897 430 0,'0'0'5'0,"0"0"0"15,-12 0 1-15,12 0-1 16,-18-12 0-16,6-7 0 16,-1-5 1-16,2-9 0 0,-2-3-5 15,3-2-1-15,6 1 0 16,3 7 1-16,1 3 1 16,2 14 0-16,11 7 0 0,6 6 0 15,8 12 0-15,5 0 1 16,7 1-1-16,4-1 1 15,7-6-2-15,1-3 1 16,-5-3-1-16,-4-12 0 0,-7-1 1 16,-8-8-2-16,-10-2 2 15,-13 1-1-15,-4 4 2 16,-8 10 0-16,-7 6-1 16,-4 7-2-16,-1 13 0 15,4 12 0-15,3 2 0 0,10 8 0 16,5-2 0-16,17-4 0 15,6-10 0-15,18-7-79 16,5-10-5-16</inkml:trace>
  <inkml:trace contextRef="#ctx0" brushRef="#br0" timeOffset="14658.2448">15869 2532 360 0,'0'0'5'0,"0"0"1"0,0 0 3 16,0 0 1-16,0 0 0 16,-3-12-1-16,3 12 1 15,0-10 1-15,0 10-3 0,12-11-3 16,-12 11-2-16,10-12 1 16,-10 12 0-16,7-8 1 15,-7 8 0-15,0 0 0 0,0-12 0 16,0 12 0-16,-5-6-1 15,5 6 0-15,-15 0-1 16,4 3-1-16,-5 8 0 16,-1 5 0-16,-4 7-1 0,-2 10 1 15,-3 0 0-15,0 6 0 16,0-2 0-16,4-4-1 16,4-3-1-16,8-11 1 15,10-5 0-15,12-9-2 16,10-4 0-16,8-1-1 0,4 0 1 15,5 9 0-15,1 8 1 16,-7 9-1-16,-4 12 2 16,-9 11 2-16,-8 7 0 15,-7 3 0-15,-5-4-3 0,-4-1 0 16,-1-4-8-16,1-15-68 16,2-10-4-16</inkml:trace>
  <inkml:trace contextRef="#ctx0" brushRef="#br0" timeOffset="15250.1753">16197 2491 335 0,'0'0'10'16,"0"0"4"-16,0 0 4 15,-6 8 2-15,6-8-1 16,-5 11 3-16,5-11-1 15,-5 22 1-15,2-4-9 16,3 9-4-16,3 4-4 0,3 2-2 16,6 3-3-16,2-3 0 15,6 0 0-15,0-4 0 16,3-16 0-16,4-13 0 0,3-3 0 16,-2-12 0-16,3-2 0 15,-2 2 0-15,-3 1 0 16,3 9 0-16,-5 5 0 15,1 9 0-15,-5 4 0 0,-2 6 0 16,2-1 0-16,-1-8-3 16,-3-10-25-16,5 0-49 15,1-8-3-15</inkml:trace>
  <inkml:trace contextRef="#ctx0" brushRef="#br0" timeOffset="15452.0459">16828 2788 415 0,'0'0'0'0,"-3"-16"1"16,0-1-6-16,1-17-14 0,-1-4-14 16,0-7 5-16,-3-10 15 15,3 2 14-15,-6 10 6 16,0 12 3-16,-4 10 8 16,0 20 16-16,0 4 10 15,-1 18-2-15,10 12-20 0,-1-7-18 16,16-1-44-16,12-6-36 15,6-4-5-15</inkml:trace>
  <inkml:trace contextRef="#ctx0" brushRef="#br0" timeOffset="16038.1674">17163 2780 410 0,'0'0'5'0,"0"0"0"16,-7-5 1-16,7 5 0 0,-10-23 1 15,0 4-1-15,3-8 1 16,-3-4-1-16,2-3-5 16,1-2 0-16,-1 0 0 15,5 2-1-15,0 8 0 0,1 6 0 16,2 7 0-16,0 13 0 15,11-7 1-15,3 7 0 16,2 3 0-16,6 4-1 16,5 3 1-16,4 0 0 15,0 1 0-15,4-1-1 0,-1-3 1 16,-4-4-1-16,2-3 2 16,-4 0-1-16,-6-13 1 15,-5-8-1-15,-3-3 1 16,-11 0 0-16,-2-3 1 0,-1 7 1 15,-7 4-1-15,-7 12 1 16,-3 9 1-16,-2 18 0 16,1 13 0-16,3 7-1 0,4 5-4 15,9 1 0-15,8-5 0 16,13-11-3-16,13-12-21 16,19-12-54-16,-3-12-3 15</inkml:trace>
  <inkml:trace contextRef="#ctx0" brushRef="#br0" timeOffset="16505.924">17843 1908 428 0,'0'0'7'0,"-2"19"1"16,-5 10 3-16,4 9 1 15,2 11 1-15,-1 10 0 0,1 11 0 16,1 8-7-16,2-2-6 16,4-5 0-16,6-10 0 15,-1-6 0-15,3-12 0 16,-3-4 0-16,3-17 0 0,-5-7 0 15,-9-15 0-15,0 0 0 16,0 0 0-16,-2-18 0 16,-16 1 0-16,-3-4 0 15,-4 1 0-15,-7 6 0 0,-1 2 0 16,1 12 0-16,-1 5 0 16,1 11 0-16,5 9 0 15,3 4 0-15,13 0 0 16,5 0 0-16,6 0 0 15,13-11 0-15,8-3 0 0,13-9 0 16,3-6 0-16,12-4 0 16,7-7 0-16,-2-8-23 15,7 2-57-15,-6 2-1 16</inkml:trace>
  <inkml:trace contextRef="#ctx0" brushRef="#br0" timeOffset="34810.532">1475 5920 460 0,'0'0'6'0,"0"0"2"16,0 0 0-16,-10 9 0 16,10-9 1-16,0 0 0 0,11 3-6 15,7-3-3-15,12-6 0 16,11-5 0-16,10-1 0 16,12-5 0-16,1 0 0 15,11 2-5-15,-4-2-77 16,-5-1-3-16</inkml:trace>
  <inkml:trace contextRef="#ctx0" brushRef="#br0" timeOffset="36357.996">2472 5956 265 0,'0'0'8'0,"5"0"4"0,-5 0 3 16,20 5 2-16,-9 0 4 15,2-2 2-15,-3 2 4 16,4-1 1-16,-14-4-6 16,14 9-2-16,-14-9-3 15,0 0-2-15,0 0-3 0,0-15-3 16,-3-7-9-16,-9-16 0 16,-2-17 0-16,-4-23 0 15,-2-16 0-15,-2-10 0 16,0-4 0-16,2 6 0 0,6 11 0 15,4 16 0-15,8 26 0 16,7 41 0-16,16 30 0 16,9 31 0-16,12 19 0 0,10 11 0 15,3 6 0-15,1-2 0 16,1-12 0-16,-6-16 0 16,-6-22 0-16,-9-18 0 15,-10-19 0-15,-12-19 0 0,-6-14 0 16,-8-18 0-16,-3-12 0 15,-10-15 0-15,-2 2 0 16,-3-9-23-16,-3 15-59 16,17 14-3-16</inkml:trace>
  <inkml:trace contextRef="#ctx0" brushRef="#br0" timeOffset="36782.3763">3198 5476 358 0,'0'0'10'16,"0"0"1"-16,-9 20 4 16,8 0 0-16,-1 6 2 15,2 6 0-15,0 2 1 0,2 3 0 16,7-4-8-16,4-7-2 16,3-11-3-16,1-15-1 15,0-12-1-15,-1-15-1 16,-4-9-2-16,-7-10 0 0,-5-7 0 15,-3 2 0-15,-12 0 0 16,-5 9 0-16,-5 14 0 16,1 9 0-16,-3 19 0 15,4 12 0-15,4 17 0 0,11 3 0 16,8 11-16-16,11-5-67 16,11-11-1-16</inkml:trace>
  <inkml:trace contextRef="#ctx0" brushRef="#br0" timeOffset="37396.0974">4247 4565 388 0,'-3'10'8'0,"3"11"1"16,0 8 2-16,0 20 1 15,4 13 0-15,4 18 0 0,1 15 0 16,8 14 1-16,2-2-6 16,-2-3-3-16,5-7-1 15,-3-16-1-15,-3-20-1 16,0-15-1-16,-3-30 2 0,0-16-2 16,-3-27-1-16,-2-19 0 15,2-9-1-15,0 0 1 16,3-3 0-16,2 9 0 15,4 14 0-15,1 19 0 16,5 19 3-16,4 26-1 0,1 14 1 16,1 11 0-16,-2 7-1 15,-1-1-5-15,1-7-36 16,-2-10-37-16,-4-11-2 0</inkml:trace>
  <inkml:trace contextRef="#ctx0" brushRef="#br0" timeOffset="38016.1622">5067 5181 432 0,'0'0'6'0,"0"0"1"16,0 0 3-16,-11 0 0 15,11 0 1-15,0 0 0 16,-13 1 1-16,13-1 0 0,-8 2-12 16,8-2 0-16,-13-6 0 15,13 6 0-15,-14-13 0 16,6 2 0-16,-2 5 0 16,1-4 0-16,9 10 0 0,-14-11 0 15,14 11 0-15,-11-6 0 16,11 6 0-16,0 0 0 15,-10-4 0-15,10 4 0 16,0 0 0-16,-12-3 0 0,12 3 0 16,-11-5 0-16,11 5 0 15,0 0 0-15,-11-3 0 16,11 3 0-16,-11 0 0 16,11 0 0-16,-10 3 0 0,10-3 0 15,-12 12 0-15,1-6 0 16,4 0 0-16,-3 2 0 15,-2 1 0-15,1 4 0 16,-1 3 0-16,4 4 0 0,1 10 0 16,3 2 0-16,4 2 0 15,4-1 0-15,6 0 0 16,8-7 0-16,2-7 0 16,0-13 0-16,4-6 0 0,-1-11 0 15,0-5 0-15,-3-3 0 16,0 5 0-16,-1 4 0 15,0 9 0-15,2 6 0 16,2 10 0-16,0 3 0 0,2 7 0 16,1-5 0-16,4-3-8 15,-7-17-25-15,-4-5-47 16,1-15-3-16</inkml:trace>
  <inkml:trace contextRef="#ctx0" brushRef="#br0" timeOffset="38237.9813">5357 5479 458 0,'0'0'1'0,"0"0"0"16,3 8 0-16,-3-8-2 0,12-11-8 15,-8-11-13-15,1-8-28 16,-2-15-2-16,-2-12 17 16,-1-6 18-16,-9-5 14 15,-3 6 9-15,-5 6 11 0,0 14 14 16,1 13 28-16,0 20-1 15,3 11-17-15,4 16-20 16,9 15-18-16,8-5-19 16,5 9-64-16,8 0-3 0</inkml:trace>
  <inkml:trace contextRef="#ctx0" brushRef="#br0" timeOffset="38475.8189">5609 5403 363 0,'0'0'7'0,"0"0"0"15,2-8 4-15,-2-2 1 0,-3-7 0 16,-3-9 1-16,-2-6 1 16,-2-4 1-16,-1-3-5 15,2 0-2-15,4 2-1 0,4 2-3 16,2 8 1-16,11 3-2 15,11 9-4-15,9-1-17 16,-9 5-58-16,31 2-4 16</inkml:trace>
  <inkml:trace contextRef="#ctx0" brushRef="#br0" timeOffset="39118.2729">5863 5084 413 0,'0'11'5'15,"3"11"0"-15,7 11 3 16,5 11 1-16,4 4 0 0,4 9 1 16,1 2 1-16,-1 4 0 15,-1-12-5-15,-3-12 0 16,-8-17-4-16,-11-22-1 15,0 0-2-15,-17-34-1 0,-4-16-2 16,0-20 0-16,-4-10-1 16,4-8 0-16,9-2-1 15,7 6 2-15,7 11-1 16,19 14 3-16,6 19 0 0,8 20 1 16,7 20 3-16,-3 8 1 15,-4 25 3-15,-10 9 2 16,-5 18 1-16,-17 1 0 15,-5 1 1-15,-16 2-1 0,-6-12-9 16,0-8 0-16,-5-24-17 16,9-20-52-16,1-14-14 15</inkml:trace>
  <inkml:trace contextRef="#ctx0" brushRef="#br0" timeOffset="39390.4328">6427 5138 449 0,'0'0'3'0,"-8"0"-1"15,8 0-1-15,-14-11-3 16,5-7-13-16,0-14-11 16,1-8-2-16,-5-6 2 0,2-8 13 15,2 5 13-15,-1 2 7 16,2 9 6-16,-6 10 13 15,5 16 10-15,-3 12 1 0,4 12-4 16,4 15-19-16,4-5-14 16,4 4 0-16,8-2-17 15,10-4-39-15,3 4-28 16,5-5-1-16</inkml:trace>
  <inkml:trace contextRef="#ctx0" brushRef="#br0" timeOffset="39592.1972">6625 5220 386 0,'0'0'2'0,"0"0"3"16,1-12 1-16,0-10 1 16,-1-5-1-16,3-13 1 0,-1-6 0 15,3-7 1-15,2 0 0 16,-1 4-2-16,1 6 2 16,1 14 0-16,5 15 0 15,0 15 1-15,3 19-1 0,-2 11 0 16,1 8-3-16,5 5-10 15,-6-5-38-15,6 1-36 16,0-4-3-16</inkml:trace>
  <inkml:trace contextRef="#ctx0" brushRef="#br0" timeOffset="39747.9536">7002 4986 473 0,'0'0'0'0,"0"0"0"16,0 0 0-16,7 2-9 16,7 1-40-16,9-3-28 15,6-8-1-15</inkml:trace>
  <inkml:trace contextRef="#ctx0" brushRef="#br0" timeOffset="40174.5933">7740 5095 451 0,'0'0'2'0,"0"0"3"16,-9 14 0-16,9-14 1 0,-8 8 0 16,-1-8 0-16,-6-8 1 15,-1-9 0-15,-5-23-2 16,-5-12-2-16,-7-23-2 15,0-12 0-15,-1-9-1 16,6-4-1-16,3 1 0 0,12 7 0 16,8 9 0-16,8 11-1 15,17 19 2-15,10 15-1 16,7 13-2-16,9 9-3 0,-3 6-11 16,9 6-40-16,-3 13-22 15,-6 12-3-15</inkml:trace>
  <inkml:trace contextRef="#ctx0" brushRef="#br0" timeOffset="40535.822">7513 4758 379 0,'0'0'8'0,"0"0"-1"16,-8 12 2-16,8-12 1 0,-2 14 0 15,2-3 1-15,6 0 1 16,7 4 0-16,8 0-6 15,5 2-1-15,7 5-1 16,3 2-1-16,8 0-1 16,0 3 0-16,4-1-1 0,-5-2-1 15,0 1 1-15,-3-6-1 16,-1-8 1-16,-6-5-1 16,-4-9 0-16,-4-16 0 0,-4-11 0 15,-4-10 0-15,-10-9 0 16,-5-4 0-16,-2 2 2 15,-7 5 2-15,-12 10 0 16,-3 13 1-16,-3 15 0 0,-1 14 0 16,0 21-2-16,5 10-3 15,8 3 0-15,11 6 0 16,2-6-7-16,16-5-27 16,18-8-47-16,-2-11-2 15</inkml:trace>
  <inkml:trace contextRef="#ctx0" brushRef="#br0" timeOffset="40773.7353">8356 5020 384 0,'0'0'4'16,"0"0"3"-16,0 0 1 15,0 0 1-15,-9 0 2 16,9 0 2-16,-19-22 2 0,4 1 0 15,-4-9-2-15,1-9-3 16,0-4-1-16,4-1-1 16,2 1-3-16,9-1-5 0,3 6 0 15,13 3 0-15,14 14-8 16,3 18-56-16,13-11-18 16</inkml:trace>
  <inkml:trace contextRef="#ctx0" brushRef="#br0" timeOffset="41450.1605">8546 4630 335 0,'0'0'7'0,"0"0"3"16,0 17 3-16,0-4 1 15,0 3 2-15,0 8 0 16,4 7 0-16,5 1-1 15,1 4-5-15,4-3-4 0,0 0-3 16,3-4-1-16,1-10 0 16,-1-7-2-16,0-12 1 15,-2-14-1-15,-3-12-2 0,-2-9-1 16,-2-8-1-16,4-4-1 16,-2 2-1-16,2 12 1 15,1 14 0-15,4 15 2 16,1 6 2-16,5 16 2 0,-1 9 0 15,-3-1 3-15,4-1 2 16,-3-12-1-16,-3-13 0 16,0-10-1-16,-1-14-1 15,-1-3 0-15,2-3 0 16,5 3 0-16,1 9 2 0,7 12-1 16,0 8 0-16,2 17-1 15,0 7 2-15,0 8-4 16,-4-4-9-16,0-12-55 15,-3 3-15-15</inkml:trace>
  <inkml:trace contextRef="#ctx0" brushRef="#br0" timeOffset="41592.1245">9493 4811 467 0,'0'0'3'15,"-7"6"-1"-15,7-6 0 16,-14 4-3-16,14-4-14 15,-16-8-39-15,11-15-21 16,-2-10-2-16</inkml:trace>
  <inkml:trace contextRef="#ctx0" brushRef="#br0" timeOffset="41698.3174">9392 4412 469 0,'0'0'4'0,"-10"12"2"16,3 3 0-16,1 9 0 16,2 5 1-16,1 5-2 15,3 5-3-15,6-3-10 0,18-12-50 16,4 4-23-16,7-6 1 15</inkml:trace>
  <inkml:trace contextRef="#ctx0" brushRef="#br0" timeOffset="41900.226">9703 4807 490 0,'0'0'1'0,"0"0"1"16,-10-7-1-16,7-9 0 15,-3-10-1-15,2-11 0 16,2-8-1-16,1-3 0 0,2-3-2 15,7 3 1-15,2 6 0 16,4 15 1-16,0 16 2 16,4 16 0-16,-4 19 1 15,2 12 1-15,-1 6-3 0,-1-2-25 16,8 1-50-16,2-3-3 16</inkml:trace>
  <inkml:trace contextRef="#ctx0" brushRef="#br0" timeOffset="42374.2428">10149 4565 461 0,'0'0'4'15,"-6"0"0"-15,6 0 1 16,-13-12 0-16,4 0 1 16,3 0 0-16,-2-1 1 0,2-1 1 15,3 1-3-15,1 2-5 16,2 11 0-16,-4-10 0 15,4 10 0-15,0 0 0 16,0 0 0-16,-8 5 0 0,8-5 0 16,0 0 0-16,0 0 0 15,-11 0 0-15,11 0 0 16,-9-7 0-16,9 7 0 0,-14-2 0 16,3 1 0-16,1 11 0 15,-1 6 0-15,-5 8 0 16,3 5 0-16,0 1 0 15,6 1 0-15,2-4 0 0,2-4 0 16,3-5 0-16,7-7 0 16,8-8 0-16,7-3 0 15,8 0 0-15,1 0 0 16,4 6 0-16,2 1 0 0,0 7 0 16,-2 9-2-16,-3 5 0 15,-5 9 0-15,-9 6 2 16,-8 3 2-16,-8 10 2 15,-8-1-4-15,-13 6 0 0,-15-1 0 16,-3 0 0-16,-12-6 0 16,-8-18 0-16,-11-16-77 15,11-11-7-15</inkml:trace>
  <inkml:trace contextRef="#ctx0" brushRef="#br0" timeOffset="42945.562">11080 4330 425 0,'0'0'7'15,"-9"-9"3"-15,-2 6 1 16,-7-1 0-16,-2 1 1 16,-4 3 1-16,-3 2-1 0,-3 6-2 15,3 5-10-15,7 2 0 16,6 2 0-16,10 5 0 15,8-1 0-15,16 2 0 16,12-1 0-16,11-1 0 16,7 3 0-16,2 3 0 0,0 0 0 15,-5 2 0-15,-11 2 0 16,-13 5 0-16,-15 0 0 16,-9 0 0-16,-18 1 0 0,-9-8 0 15,0-5-11-15,-6-10-37 16,5-14-33-16,8-1-1 15</inkml:trace>
  <inkml:trace contextRef="#ctx0" brushRef="#br0" timeOffset="43184.4432">11505 4543 356 0,'0'0'7'0,"7"-14"4"15,0 2 2-15,0-5 0 0,-2-5 1 16,-1-7 1-16,-4-3 2 15,0-1 2-15,-5 4-6 16,-8 5-3-16,-6 11-1 16,-4 13 0-16,0 15-4 15,3 15-5-15,1 16 0 0,4 9 0 16,7 5 0-16,8-3 0 16,8-4 0-16,14-6 0 15,4-17-30-15,9-11-49 16,6-17-5-16</inkml:trace>
  <inkml:trace contextRef="#ctx0" brushRef="#br0" timeOffset="43589.8563">11844 4346 417 0,'0'0'3'16,"0"0"0"-16,0 0 1 15,0 0-1-15,0 0 0 0,-10-10 2 16,10 10-2-16,0 0 2 16,0 0-1-16,0 0-1 15,-11-6 0-15,11 6 1 16,0 0 0-16,-12 0 0 0,12 0 0 16,-14 1-1-16,4 10 0 15,0 4-1-15,-1 9 0 16,-2 4 0-16,-3 4 1 15,2 2 0-15,2-4-1 0,3-3 0 16,6-13 1-16,3-14-2 16,0 0 1-16,17-18-1 15,5-3-1-15,6 3 0 0,1 4 0 16,0 14 1-16,-1 9 2 16,-2 24 1-16,-10 14-2 15,-3 12-2-15,-9 4 0 16,-1 0 0-16,-2-6 0 15,-1-13 0-15,-6-12-72 16,7-15-11-16</inkml:trace>
  <inkml:trace contextRef="#ctx0" brushRef="#br0" timeOffset="43918.7374">12095 4337 438 0,'0'0'6'0,"2"15"2"0,2 9 2 15,4 3 0-15,-1 8 1 16,6 5 1-16,1-1 0 0,7 0-8 16,0-7-4-16,0-11 0 15,1-19 0-15,2-6 0 16,-5-21 0-16,-2-14-8 15,-2-5 1-15,-3-6 1 16,-1-3 0-16,-3 9 4 0,0 12 3 16,-1 13 2-16,6 18 1 15,0 18 0-15,7 18 0 16,2 8 1-16,7 4-2 16,7 7-11-16,-1 9-59 0,11-26-11 15</inkml:trace>
  <inkml:trace contextRef="#ctx0" brushRef="#br0" timeOffset="44428.1933">12733 4409 407 0,'0'0'4'0,"0"0"0"16,0 0 1-16,-5 8 1 16,5-8 0-16,15-5 0 15,0-11 1-15,4-6 0 0,6-10-4 16,-2-9-1-16,-2-7 0 15,-4 0 1-15,-10 2 2 16,-3 9 1-16,-7 11 2 16,-8 15 1-16,-3 15 0 15,-3 23 1-15,0 20-8 0,6 11-2 16,7 11 0-16,4 1 0 16,13 0 0-16,7-17 0 15,21-26-60-15,4-1-23 0</inkml:trace>
  <inkml:trace contextRef="#ctx0" brushRef="#br0" timeOffset="44832.2209">13234 4538 377 0,'0'0'7'0,"0"0"2"16,10 12 0-16,-10-12 1 15,0 0 0-15,11 0 0 0,-9-18 1 16,-1-12-1-16,-1-15-5 16,0-7-4-16,3-7-1 15,3 0 0-15,5 4-1 16,2 11 1-16,3 13 1 0,2 20 0 16,2 15 0-16,0 17 2 15,-4 17 0-15,0 3-1 16,0 8-7-16,0-2-39 0,-1-5-31 15,3-9-1-15</inkml:trace>
  <inkml:trace contextRef="#ctx0" brushRef="#br0" timeOffset="45050.164">13700 4107 425 0,'0'0'7'0,"-14"-4"4"15,0 4 1-15,1 2 0 16,-4 10 2-16,-3 6 0 0,-1 10 2 16,0 9-16-16,6 9 0 15,4 4 0-15,6 3 0 16,6-4 0-16,14-6 0 16,9-11 0-16,15-9-8 0,11-17-75 15,-5-9-1-15</inkml:trace>
  <inkml:trace contextRef="#ctx0" brushRef="#br0" timeOffset="45302.1416">13874 4331 420 0,'0'0'5'15,"0"0"1"-15,0 0 1 16,0 0-1-16,0 0 2 16,5-11 0-16,8-2 0 0,2-4 0 15,3-6-5-15,-1-2-1 16,-1-5 0-16,-4 0 1 15,-9-1 1-15,-3 7 2 16,-10 7 1-16,-6 10 1 16,-7 7-8-16,-3 14 0 0,2 12 0 15,2 11 0-15,11 8 0 16,8 2 0-16,6 1 0 16,11-8 0-16,19-12-51 15,4-2-32-15,8-8-2 0</inkml:trace>
  <inkml:trace contextRef="#ctx0" brushRef="#br0" timeOffset="45580.0142">14363 3946 453 0,'0'0'5'0,"-7"0"3"16,-6 4 1-16,-1 6 1 15,-7 2 1-15,-3 7 0 0,2 4-7 16,-2 2-4-16,4 4 0 15,8 1 0-15,9 2 0 16,4-2 0-16,12-4 0 16,9 0 0-16,3-3 0 15,1-1 0-15,2 1 0 16,-5 0 0-16,-3-1 0 0,-8 3 0 16,-8 4 0-16,-5 1 0 15,-14 7 0-15,-8-3 0 16,-8-1 0-16,-1 4 0 0,-4-12-71 15,-4-4-14-15</inkml:trace>
  <inkml:trace contextRef="#ctx0" brushRef="#br0" timeOffset="84488.7287">1530 7614 411 0,'0'0'4'0,"0"0"0"15,0 0 1-15,0 0 2 0,0 0 0 16,0 0 0-16,10 0 0 15,7-3 1-15,10-5-5 16,4 0-5-16,13-4-18 0,1-1-55 16,11-4-1-16</inkml:trace>
  <inkml:trace contextRef="#ctx0" brushRef="#br0" timeOffset="85356.4734">2210 7074 381 0,'0'0'5'0,"0"0"2"15,0 22 2-15,2 2 2 16,8 16 0-16,3 13 1 16,5 16 1-16,2 6-1 15,8 9-3-15,-1-3-3 0,1-8-3 16,-1-7-2-16,-4-19-1 15,-6-16 0-15,-4-23-1 16,-8-13 0-16,-5-22-1 16,0-16-1-16,-8-14-1 0,-7-15 0 15,-1-10 0-15,-2 2-1 16,4 3-1-16,3 8 2 16,8 15 2-16,4 14 1 0,13 28 3 15,9 21 1-15,11 30 1 16,5 16 1-16,2 10 0 15,-1 5-1-15,-1-2-1 16,-3-8-1-16,-9-16-1 16,-3-22-1-16,-5-22 0 0,-8-21 0 15,-1-24 0-15,-1-11-1 16,-1-11 1-16,5 1 0 16,2 9 1-16,3 9 0 15,1 24 2-15,6 18 1 0,4 24-1 16,4 29 2-16,-1 19 1 15,-1 9-3-15,-3 6-6 16,-8-6-41-16,9-6-35 16,-1-15-2-16</inkml:trace>
  <inkml:trace contextRef="#ctx0" brushRef="#br0" timeOffset="85782.1709">3339 7547 324 0,'0'0'4'0,"13"-3"1"0,-3-6 2 16,3-6 0-16,-1-3 0 16,1-9 2-16,0-3 2 15,-4-7 4-15,-5-1-2 0,-4-3 2 16,-4 6 3-16,-8 6 0 15,-5 10 1-15,1 16 0 16,-2 13-1-16,0 16-16 16,2 16-2-16,4 7 0 0,2 5 0 15,9 0 0-15,1-7 0 16,22-2 0-16,10-20-70 16,5-13-17-16</inkml:trace>
  <inkml:trace contextRef="#ctx0" brushRef="#br0" timeOffset="86262.1678">3889 7104 408 0,'0'0'5'16,"0"0"4"-16,-7-5 1 16,-2 2 1-16,-8 3 1 15,2 6 2-15,-4 9 1 0,-3 12 1 16,2 12-5-16,2 12-11 15,6 9 0-15,5 6 0 16,7 0 0-16,11-6 0 16,8-14 0-16,12-13 0 15,2-28-7-15,5-19-74 0,-1-25-3 16</inkml:trace>
  <inkml:trace contextRef="#ctx0" brushRef="#br0" timeOffset="86520.4178">3956 6681 454 0,'0'18'5'0,"2"21"1"16,7 18 2-16,4 15 0 15,5 13 1-15,5 8-1 16,6-1-1-16,4 2-1 16,1-21-6-16,5-20-6 0,-5-29-1 15,0-22-4-15,-6-11 1 16,-3-20 0-16,-4-8 1 15,-2-1 4-15,-4 8 5 0,-4 6 4 16,1 15 3-16,0 9 2 16,1 22 0-16,1 12-1 15,2 9-2-15,3 8-10 16,0-2-71-16,-1-8-4 0</inkml:trace>
  <inkml:trace contextRef="#ctx0" brushRef="#br0" timeOffset="87064.175">4762 7084 413 0,'0'0'5'0,"0"0"3"0,0 0 1 16,0 0 0-16,0 0 2 15,0 0 1-15,0 0 2 16,0 0 0-16,0 0-5 0,0 0-2 16,-9 0-7-16,9 0 0 15,0 0 0-15,-9-6 0 16,9 6 0-16,-16-16 0 16,7 8 0-16,0-1 0 0,-3-1 0 15,1 3 0-15,1 0 0 16,0 3 0-16,10 4 0 15,-14-6 0-15,14 6 0 0,-13 0 0 16,13 0 0-16,-9 0 0 16,9 0 0-16,-11 5 0 15,11-5 0-15,-15 15 0 16,9-4 0-16,-2 4 0 16,-3 6 0-16,4 3 0 0,-2 3 0 15,2 0 0-15,0 2 0 16,5-4 0-16,2-3 0 15,2-5 0-15,10-4 0 16,5-8 0-16,7 1 0 0,2 0 0 16,5 0 0-16,2 5 0 15,0-1-3-15,-3 2 1 16,-4 1-1-16,-5-2-3 16,-9-8-1-16,-12-3-3 0,8-14-9 15,-9-23-39-15,-10 1-22 16,-2-9-2-16</inkml:trace>
  <inkml:trace contextRef="#ctx0" brushRef="#br0" timeOffset="87570.1133">5017 7291 413 0,'0'0'5'0,"2"8"4"0,-2-8 2 16,6 9-2-16,-6-9 1 15,0 0 1-15,0-17 0 16,0-4-2-16,-6-14-4 0,0-5-4 16,3-6-2-16,0 3-1 15,3 0 0-15,3 12 1 16,8 13-1-16,5 15 2 16,5 9 0-16,1 22 1 0,2 8 0 15,2 5 0-15,-4-3-10 16,-1 3-66-16,-1-4-3 15</inkml:trace>
  <inkml:trace contextRef="#ctx0" brushRef="#br0" timeOffset="87725.9901">5399 7204 485 0,'0'0'1'0,"0"0"-1"0,0 0-1 15,-8-9-9-15,4-15-29 16,-4-10-38-16,3-7-1 16</inkml:trace>
  <inkml:trace contextRef="#ctx0" brushRef="#br0" timeOffset="88040.7208">5292 6769 442 0,'0'0'7'16,"-12"5"2"-16,3 5 1 16,1 1 0-16,2 7 0 15,2 0 0-15,4 0-1 16,3 0-5-16,12-2-4 0,7-7 0 15,12-9-4-15,1-3-1 16,6-11 0-16,-1-2 0 16,-7-3 2-16,-2 1 4 15,-8-1 3-15,-9 11 2 0,-14 8 1 16,0 0-3-16,-3 5-4 16,-10 15 0-16,0 1 0 15,0 2 0-15,9 3 0 16,4 0 0-16,5-3 0 0,10-4 0 15,7-2-4-15,4-1-4 16,0-1 1-16,0-3 1 16,-3 6 2-16,-7 0 3 15,-8 2 4-15,-7 8 1 0,-8-1 2 16,-12-4-4-16,0-15-52 16,-8 13-25-16,-2-13-3 15</inkml:trace>
  <inkml:trace contextRef="#ctx0" brushRef="#br0" timeOffset="89068.1364">5789 6808 241 0,'0'0'6'16,"0"0"5"-16,0 0 5 15,0 0 3-15,0 0 5 16,0 0 1-16,0 0 3 0,0 0 1 15,-11 12-6-15,11-12-4 16,-3 12-4-16,3-1-4 16,0 10-4-16,6 7-2 15,3 10-3-15,2 2 0 0,4 4 0 16,2 1-1-16,-1-2 0 16,2-8 0-16,-3-11 0 15,-2-17-1-15,-2-10-1 16,-5-21 1-16,0-10-2 15,-4-7 1-15,-1-7-1 0,2 2 0 16,0 7 0-16,3 6 1 16,3 11 0-16,3 17 1 15,2 5 0-15,6 13 1 0,1 4-1 16,0 4 1-16,-1-3 0 16,1 0-1-16,-7-8 1 15,2-8 0-15,-4-2 1 16,0-2-1-16,-3-4 0 0,0 2 1 15,4-2 0-15,-3 6 0 16,5 6 0-16,0 6-1 16,-1 7 1-16,-1 3 0 15,-1 5 0-15,-1 2 1 0,-5 1 0 16,-1-3-1-16,-4-7 0 16,-1-1-2-16,0-3 0 15,0-16 0-15,-1 9 0 16,1-9 0-16,0 0 0 15,-6-9 0-15,6-4-2 0,-2 0 1 16,0-5 0-16,-2-2 1 16,-1-4-1-16,2 0 0 15,1-3 1-15,-2 1 0 16,3 1-1-16,1 1 1 0,0 5-1 16,1 1 1-16,4 4 0 15,2-2-6-15,4-2-46 16,-11 18-27-16,16-7-1 15</inkml:trace>
  <inkml:trace contextRef="#ctx0" brushRef="#br0" timeOffset="90130.0741">7146 6507 379 0,'0'0'6'15,"0"0"0"-15,0 14 2 16,2 7 1-16,7 10 0 16,1 8 0-16,5 5 0 0,6 2 1 15,3-1-5-15,1-6-2 16,1-10-1-16,1-12-1 16,-3-17 0-16,-2-17-1 15,-5-10 1-15,-2-5-1 16,-1-4 0-16,-3 3 2 15,0 11 0-15,1 13 0 0,4 9 1 16,-2 15 1-16,4 13-1 16,2 4-1-16,-1-2-17 15,-11 1-58-15,19-8-4 0</inkml:trace>
  <inkml:trace contextRef="#ctx0" brushRef="#br0" timeOffset="90809.586">7782 6539 260 0,'0'0'6'0,"0"0"0"16,0 0 5-16,0 0 3 15,2 12 2-15,-2-12 4 16,0 16 1-16,0-5 4 0,0 1-3 15,0 0-2-15,0 4-3 16,0 2-2-16,0 2-3 16,2 5-2-16,1-2-4 0,1 8 0 15,1-1-2-15,0 0-1 16,0 0 0-16,-2-6-1 16,-1-3 1-16,-1-11-1 15,-1-10 0-15,-1-10-1 16,-4-16 0-16,-2-8 0 15,-1-11-1-15,4-4 0 0,-1 0-1 16,4 0 0-16,1 9 1 16,8 11-1-16,6 7 0 15,5 13 1-15,1 9 0 16,5 14 1-16,1 8 1 0,-1 6-1 16,0 5 1-16,-8 2-2 15,0 2-11-15,0-15-61 16,-7 14-9-16</inkml:trace>
  <inkml:trace contextRef="#ctx0" brushRef="#br0" timeOffset="91174.6825">8032 5920 394 0,'0'0'7'0,"-1"22"3"16,1 11 2-16,1 11 1 16,8 14 1-16,7 14 1 15,2 11 0-15,4 10 0 16,4-2-6-16,1-9-6 0,1-7-6 16,-4-15-25-16,-5-14-50 15,2-14-4-15</inkml:trace>
  <inkml:trace contextRef="#ctx0" brushRef="#br0" timeOffset="91432.6535">8301 6606 378 0,'0'0'1'16,"0"-9"1"-16,3-3 2 15,5-12-3-15,1-1 1 16,0-8 0-16,3 4-1 0,2 1 6 16,-3 7 1-16,4 15 1 15,-2 7 3-15,2 22 2 16,-2 8 0-16,1 5 0 0,0 3-1 16,2-7-12-16,9-17-49 15,-8 1-28-15,1-11-2 16</inkml:trace>
  <inkml:trace contextRef="#ctx0" brushRef="#br0" timeOffset="91875.8961">8746 6634 377 0,'0'0'7'0,"0"0"0"16,0 0 2-16,0-13-1 15,-1-2 1-15,-3-13-1 16,3-7 0-16,1-8 0 16,0-5-6-16,9 0-3 0,5-3 0 15,7 5-1-15,4 14 1 16,7 10 1-16,1 19 2 15,0 14 2-15,-3 16 2 16,-4 11 1-16,-7 13 1 0,-3-3-3 16,-3 6-15-16,-5 3-48 15,0-20-16-15</inkml:trace>
  <inkml:trace contextRef="#ctx0" brushRef="#br0" timeOffset="92169.7977">9287 6454 465 0,'0'0'3'0,"0"0"1"16,-1 13 0-16,1-13 0 16,0 0-1-16,13 3 1 15,-2-9 0-15,-3-9-1 0,7-9-3 16,-7-2 0-16,-4-13 0 15,-4 3 2-15,-7 2 1 16,-8 5 2-16,-7 6 2 16,-2 12-7-16,-2 11 0 0,0 18 0 15,5 12 0-15,7 6 0 16,8 6 0-16,6-2 0 16,12 2-6-16,15-12-76 0,1-9-2 15</inkml:trace>
  <inkml:trace contextRef="#ctx0" brushRef="#br0" timeOffset="92498.0931">9480 6256 438 0,'0'0'3'16,"5"22"3"-16,1-1 1 15,5 0 1-15,-3 4 0 16,6 1 0-16,2-2 0 0,4 0 0 15,2-15-2-15,0-9-3 16,4 0-2-16,1-8 1 16,1 1 0-16,3 2-1 15,-2 1 1-15,3 4-2 0,-4 9 0 16,-2 1 0-16,-4 5 0 16,-4-4 0-16,-6-6 0 15,-12-5 0-15,11-8 0 0,-11-16 0 16,-6-9 0-16,-3-12 0 15,-4-11 0-15,5-3 0 16,-1 0-3-16,9 5-14 16,0 6-33-16,9 6-31 15,9 14-1-15</inkml:trace>
  <inkml:trace contextRef="#ctx0" brushRef="#br0" timeOffset="93116.3237">10113 6074 332 0,'0'0'7'0,"0"0"3"16,6 2 1-16,-6-2 3 16,11 19 2-16,-2-3-1 15,3 3 3-15,2 8 1 16,-2 2-6-16,2 0-1 15,-2-2-2-15,-3-6-1 0,0-4-3 16,-6-7 0-16,-3-10-2 16,4-10-2-16,-3-7-1 15,1-17-1-15,2-1-1 16,1-7 0-16,5-1 0 0,0 1 0 16,7 6 0-16,3 9 0 15,6 13 1-15,3 14 0 16,2 8 1-16,5 19 1 0,-2 13 0 15,-2 4 0-15,-3 8 0 16,-5-3-2-16,-3 4-13 16,-8-9-64-16,-3-7-3 15</inkml:trace>
  <inkml:trace contextRef="#ctx0" brushRef="#br0" timeOffset="106028.2965">1666 9094 414 0,'0'0'4'15,"-10"0"2"-15,-1 0 2 16,-4 0 2-16,-8 0 0 0,2 7 1 16,-5-1 1-16,-5 5 0 15,0 8-2-15,-3 10-2 16,4 14-2-16,4 16-6 15,2 21 0-15,2 15 0 0,5 14 0 16,6 14 0-16,8 0 0 16,3-4 0-16,14-8 0 15,15-14 0-15,6-23 0 16,21-13-19-16,9-24-66 0,8-18-3 16</inkml:trace>
  <inkml:trace contextRef="#ctx0" brushRef="#br0" timeOffset="106660.7104">1805 9445 428 0,'0'0'5'0,"2"19"1"0,8 7 1 16,2 12 2-16,7 8 0 15,5 10 1-15,0 11-1 16,7 5 1-16,-2 3-4 15,-3-7-1-15,-1-10-1 16,-11-12-1-16,-4-11-3 0,-7-17 0 16,-3-18 0-16,-15-12 0 15,-2-27 0-15,-7-19 0 16,-2-14 0-16,1-13-3 16,3-4 0-16,2 1 0 0,7 4 0 15,9 11 0-15,6 14 2 16,16 17 0-16,6 20 0 15,7 12 1-15,5 10 1 0,2 15 0 16,-2 11 2-16,-4 10 0 16,-8 9 0-16,-9 9 1 15,-11 0-1-15,-5-1-3 16,-10 1 0-16,-11-16-23 0,-13-6-56 16,13-6-4-16</inkml:trace>
  <inkml:trace contextRef="#ctx0" brushRef="#br0" timeOffset="107159.9911">2330 9849 433 0,'0'0'2'0,"2"12"1"0,7 0-1 15,3-3 2-15,3-1-1 16,2-1 1-16,3-6 0 16,1-1 1-16,-3-13-1 0,-3-8 0 15,-5-7 0-15,-9-7 0 16,-2 1 2-16,-13-1 1 15,-3 8 0-15,-4 5 1 16,-2 12-1-16,-1 10-7 0,5 8 0 16,0 12 0-16,12 7 0 15,5 3 0-15,2-2 0 16,14-3 0-16,0-5-46 16,12-19-38-16,1-5-1 0</inkml:trace>
  <inkml:trace contextRef="#ctx0" brushRef="#br0" timeOffset="107412.3351">2508 9212 455 0,'0'0'6'0,"0"11"1"16,2 15 2-16,5 7 2 16,2 17 0-16,4 10 1 0,1 12-12 15,4 8 0-15,0 0 0 16,5 5 0-16,-3-14 0 16,11-9-61-16,-7-9-24 0</inkml:trace>
  <inkml:trace contextRef="#ctx0" brushRef="#br0" timeOffset="107969.9891">3328 9007 400 0,'0'0'8'0,"0"0"2"0,1 9 1 16,2 10 3-16,3 14 0 16,2 15 1-16,4 12 0 15,2 13 0-15,1 4-6 16,2 7-9-16,0-3 0 0,1-4 0 15,-4-18-20-15,-14-10-60 16,12-14-2-16</inkml:trace>
  <inkml:trace contextRef="#ctx0" brushRef="#br0" timeOffset="108220.7264">3197 9019 408 0,'0'0'3'16,"0"0"2"-16,0 0 2 16,6 0 2-16,5 3-1 15,5-3 2-15,3 0-1 16,8-3 1-16,3-3-4 0,6-1-8 15,2-7-17-15,-6 5-57 16,8 4-1-16</inkml:trace>
  <inkml:trace contextRef="#ctx0" brushRef="#br0" timeOffset="108520.5649">3171 9809 350 0,'0'0'5'15,"0"0"1"-15,0 0 3 16,0 0-2-16,12 6 3 15,2-6-2-15,3 3 1 0,7-3 1 16,4 0-6-16,8 0 0 16,2-3-1-16,5 1-1 15,0-4-5-15,5 2-21 0,13-3-46 16,-15-3-2-16</inkml:trace>
  <inkml:trace contextRef="#ctx0" brushRef="#br0" timeOffset="109160.562">4461 8869 387 0,'0'0'4'0,"-4"13"2"15,4 13 2-15,2 17 1 16,3 16 2-16,5 12-1 15,0 14 1-15,6 10 0 0,1 3-3 16,1 0-2-16,-4-15-2 16,-1-15-1-16,-2-17-4 15,-11-20-1-15,-4-16-2 16,-12-15-1-16,-6-19 0 16,-8-11-1-16,-7-11 1 0,-1 0 2 15,-5-2 5-15,5 8 3 16,-1 8 4-16,6 14 0 15,8 5 0-15,7 8 1 16,13 9-1-16,6 3-2 0,17-2-3 16,14-7-4-16,13-6 0 15,13-14 0-15,10-8 0 16,7-13-8-16,11-12-50 0,3 8-22 16,1 3-3-16</inkml:trace>
  <inkml:trace contextRef="#ctx0" brushRef="#br0" timeOffset="109766.8507">5472 9026 344 0,'2'15'8'0,"5"21"5"16,3 15 2-16,2 9 3 16,4 10 1-16,0 4 2 0,2 4 1 15,-2 0 1-15,-1-19-8 16,-8-19-4-16,-4-21-9 15,-3-19-2-15,-13-28 0 16,-6-19 0-16,-6-23 0 0,-1-16 0 16,-4-11 0-16,2-5 0 15,5 3 0-15,7 6 0 16,9 15 0-16,7 12 0 16,17 20 0-16,8 22 0 0,12 15 0 15,6 7 0-15,2 5 0 16,-1 13 0-16,-1 8 0 15,-8 8 0-15,-10 6 0 16,-14 1 0-16,-10 2 0 0,-6 1 0 16,-16-4 0-16,-1-2 0 15,-12-10-27-15,9 1-56 16,2 0-3-16</inkml:trace>
  <inkml:trace contextRef="#ctx0" brushRef="#br0" timeOffset="110217.8561">5963 9411 423 0,'0'0'3'15,"-1"17"0"-15,1-2 3 0,3 0-1 16,8 4 1-16,2-2 0 15,5-2 1-15,2-6-1 16,4-9-1-16,2-6-2 16,-2-16 0-16,-6-4-1 0,-5-7 1 15,-9 1 1-15,-4 1 2 16,-6 4 0-16,-12 12 0 16,1 8 0-16,-5 7-4 15,1 11-2-15,6 10 0 0,0 5 0 16,9-1 0-16,6-3 0 15,10-3-21-15,24-14-60 16,-13-5-2-16</inkml:trace>
  <inkml:trace contextRef="#ctx0" brushRef="#br0" timeOffset="110552.251">6159 8788 444 0,'0'0'4'16,"0"21"2"-16,0 6 2 0,6 18 0 15,1 9 0-15,7 16 1 16,0 7 1-16,5 7-1 16,1-1-7-16,8-3-16 15,20-10-64-15,-19-16-3 0</inkml:trace>
  <inkml:trace contextRef="#ctx0" brushRef="#br0" timeOffset="110989.8203">6926 8707 429 0,'0'0'4'0,"5"19"2"15,2 13 1-15,3 14 1 16,5 13 0-16,1 10 0 0,5 9 0 15,0 6 0-15,0-4-6 16,2-7-8-16,-6-22-18 16,-13-17-54-16,11-22-1 15</inkml:trace>
  <inkml:trace contextRef="#ctx0" brushRef="#br0" timeOffset="111145.9022">7202 8589 424 0,'0'6'6'15,"1"21"2"-15,4 12 1 16,4 14 1-16,1 15-1 0,6 7 1 16,1 6-1-16,0 3-2 15,8-9-15-15,-7-17-21 16,-7-17-49-16,7-19-2 0</inkml:trace>
  <inkml:trace contextRef="#ctx0" brushRef="#br0" timeOffset="111306.3039">7465 8539 421 0,'1'6'7'16,"4"21"3"-16,3 16-1 15,3 16 2-15,3 13 0 16,2 13 0-16,7 7 0 16,3 9-2-16,-3-12-12 0,5-6-23 15,10-16-52-15,-18-19-4 16</inkml:trace>
  <inkml:trace contextRef="#ctx0" brushRef="#br0" timeOffset="111558.9309">6700 8714 423 0,'0'0'4'15,"0"0"-1"-15,0 0 2 16,0 0 1-16,5-4 2 0,16-4 1 16,11-1 0-16,12-1 1 15,21-2-3-15,11-3 0 16,13-1-1-16,11-2-2 16,7 4-3-16,3-5-8 0,3 7-27 15,-6 6-44-15,-15 4-4 16</inkml:trace>
  <inkml:trace contextRef="#ctx0" brushRef="#br0" timeOffset="111836.2089">6852 9389 410 0,'0'0'4'0,"0"0"0"16,0 0 3-16,0 0 1 0,7 0 2 15,11-2 0-15,6 1 0 16,12-3 1-16,13 4-3 16,12 0-1-16,14 0-2 15,11 0-1-15,15 4-2 0,4 0-1 16,3-4-3-16,7 0-11 15,-9 2-63-15,-4-17-5 16</inkml:trace>
  <inkml:trace contextRef="#ctx0" brushRef="#br0" timeOffset="112046.3642">7979 8464 487 0,'0'0'2'16,"0"0"-1"-16,-9 11 0 0,9-11-5 16,0 13-14-16,0-13-58 15,14 14-4-15</inkml:trace>
  <inkml:trace contextRef="#ctx0" brushRef="#br0" timeOffset="112188.2883">8320 9257 511 0,'0'0'0'16,"-3"9"0"-16,3-9 0 15,-1 16-15-15,17-11-66 16,-16-5-2-16</inkml:trace>
  <inkml:trace contextRef="#ctx0" brushRef="#br0" timeOffset="113194.3023">2598 11427 394 0,'0'0'5'16,"0"0"0"-16,-3-11 2 16,-3-5 1-16,-5-12-1 15,-2-11 0-15,-3-8 0 16,-1-16 1-16,3-2-5 0,-1 1-1 16,3 9-1-16,6 11 0 15,7 23 2-15,16 23 0 16,9 25 2-16,10 21 0 15,6 12 1-15,7 4 1 16,-1-3-1-16,1-5-1 0,-9-13-1 16,-5-17 0-16,-12-20-1 15,-7-12-1-15,-11-19 1 16,-5-14-3-16,-10-14 0 16,-7-11 0-16,-1-2-3 0,-3-4-5 15,8 15-10-15,1 12-43 16,11 16-22-16,1 27-2 15</inkml:trace>
  <inkml:trace contextRef="#ctx0" brushRef="#br0" timeOffset="113500.1856">3090 11078 444 0,'0'0'2'16,"0"25"2"-16,0-6 1 0,4 6-1 16,5-4 1-16,2 3 0 15,5-5 0-15,2-7 0 16,2-12-1-16,1-15-2 0,-2-15-1 16,-5-9 0-16,-6-6 2 15,-8-5 0-15,-6 7 2 16,-8 4-1-16,-5 14 1 15,-7 10-1-15,1 15-4 16,3 18 0-16,4 11 0 0,7 14 0 16,4-6-32-16,15 4-50 15,9-4-4-15</inkml:trace>
  <inkml:trace contextRef="#ctx0" brushRef="#br0" timeOffset="114140.7334">4054 11197 396 0,'6'17'4'0,"5"7"3"0,2 13 0 15,6 6 2-15,0 6 1 16,2 6-1-16,1-2 1 15,-2 2 0-15,-7-16-4 16,-4-19-1-16,-9-20-2 0,-9-9-2 16,-11-24-1-16,-4-21-1 15,-9-17-1-15,0-15 0 16,2-3-1-16,3 2 0 0,11 5 0 16,9 10 2-16,8 15 0 15,17 17 1-15,9 20 2 16,8 16-1-16,4 8 2 15,2 13 0-15,-1 8 0 16,-7 9 0-16,-10 2 1 0,-10 0-2 16,-12-1-1-16,-4 1-8 15,-19-15-25-15,-6-6-46 16,-3-8-2-16</inkml:trace>
  <inkml:trace contextRef="#ctx0" brushRef="#br0" timeOffset="114524.1174">4510 11147 372 0,'0'0'6'0,"-8"0"3"0,-3 0 0 15,-1-5 0-15,-6-8 1 16,0-5 0-16,-5-8 1 16,0-5 0-16,3-5-6 15,4-3-2-15,6 3 0 0,7 3 0 16,3 8 0-16,11 8 0 15,5 14 0-15,5 6 0 16,0 14 0-16,-1 7 1 16,0 7-1-16,-5-2-1 0,-8 5-4 15,-7-10-7-15,-4-1-18 16,-10-16-50-16,-2-7-4 16</inkml:trace>
  <inkml:trace contextRef="#ctx0" brushRef="#br0" timeOffset="114774.2898">4548 10393 455 0,'-5'8'5'0,"3"11"1"15,0 12 1-15,1 11 1 16,1 11 1-16,2 10-1 16,6 6 0-16,3 3-3 15,12-3-5-15,4-13-7 0,10-21-55 16,-3 4-21-16,0-12-2 16</inkml:trace>
  <inkml:trace contextRef="#ctx0" brushRef="#br0" timeOffset="115110.0293">4821 10920 424 0,'0'11'4'0,"0"7"2"15,1 5 1-15,5 6 0 16,1 0 1-16,6 1-1 15,0-3 0-15,7-4 0 0,-2-16-4 16,6-7-2-16,1-7-1 16,0-7-1-16,4 2 0 15,-1 4 0-15,4 5 0 16,-1 6 1-16,1 14 0 0,-1 12 0 16,0 8 1-16,-6 9 2 15,-5 4 0-15,-10 8 2 16,-8 2 1-16,-5 3-1 0,-18-2-1 15,-9-8-2-15,-9-10-7 16,-5-6-22-16,5-20-53 16,-15-14-3-16</inkml:trace>
  <inkml:trace contextRef="#ctx0" brushRef="#br0" timeOffset="115783.4935">5453 10880 365 0,'0'0'8'16,"0"0"4"-16,0 0 1 15,0 0 3-15,0 0 1 0,0 0 2 16,0-9 1-16,0 9 0 16,-6-16-6-16,0 8-7 15,-2 0-7-15,0-2 0 16,-2 0 0-16,0 1 0 0,10 9 0 16,-17-12 0-16,17 12 0 15,-11-8 0-15,11 8 0 16,-13-7 0-16,13 7 0 15,-10-5 0-15,10 5 0 16,-11-6 0-16,11 6 0 0,-16-4 0 16,16 4 0-16,-12 0 0 15,12 0 0-15,-15 12 0 16,8 4 0-16,2 5 0 16,-2-1 0-16,2 5 0 0,4-2 0 15,0-2 0-15,1-1 0 16,3-9 0-16,11-4-3 15,-1-2 1-15,10 3-3 0,6 2 0 16,4 5-1-16,5 4-1 16,-1 1 2-16,-4 1-2 15,-4 1 1-15,-3-10-2 16,-9-12-6-16,-14-25-19 0,-3-14-43 16,-4-18-1-16</inkml:trace>
  <inkml:trace contextRef="#ctx0" brushRef="#br0" timeOffset="116083.9744">5569 10249 453 0,'3'16'5'15,"6"16"2"-15,4 17 0 16,7 19 1-16,4 11-1 0,6 8 1 16,4 8-1-16,1 2 0 15,2-16-5-15,-4-14-2 16,-6-19-4-16,-4-19 1 15,-8-17-1-15,-15-12 0 16,2-17 0-16,-11-14-1 0,-9-7 2 16,-7-5 1-16,-3 5 3 15,-4 3 1-15,1 14 1 16,3 13 1-16,5 18 0 0,7 21 0 16,7 15 0-16,7 8-2 15,7 1-1-15,11-1-2 16,9-10-4-16,11-6-17 15,11-19-59-15,-3-12-2 16</inkml:trace>
  <inkml:trace contextRef="#ctx0" brushRef="#br0" timeOffset="116342.435">6054 10878 416 0,'0'0'0'0,"0"0"0"15,0 0 0-15,11-7 0 16,-2-4-2-16,0-2-3 0,3-5 0 16,-2-6 0-16,-2 5 5 15,-4-3 6-15,-4 4 3 16,-4 7 3-16,-5 11 4 16,-6 9 2-16,2 15 1 0,0 10 0 15,4 3-6-15,8 4-13 16,3-2 0-16,18-3 0 15,3-17-30-15,13-7-52 16,8-12-3-16</inkml:trace>
  <inkml:trace contextRef="#ctx0" brushRef="#br0" timeOffset="116717.9598">6432 10997 441 0,'0'0'3'16,"0"0"0"-16,-10 0 0 16,3-5 1-16,0-15 0 0,-4-12 0 15,3-7 0-15,2-7 0 16,2-4-2-16,3-1 0 16,1 5 1-16,4 12 0 15,5 17 1-15,6 17-1 0,1 19 1 16,2 15-1-16,-1 6-3 15,3 0-7-15,10-8-70 16,-7 8-4-16</inkml:trace>
  <inkml:trace contextRef="#ctx0" brushRef="#br0" timeOffset="117032.258">6682 10772 472 0,'0'8'2'15,"0"8"1"-15,0 7-1 0,5 0 0 16,4 0 0-16,5 1 0 16,2-6-1-16,3-5 0 15,0-13-2-15,4-16 0 0,-4-10-1 16,1-2 1-16,-1-3 0 16,-5 2 1-16,3 11 1 15,-1 8 1-15,6 12 0 0,0 15 0 16,5 19 0-16,0 6 1 15,3 13 0-15,-4 5 0 16,-1 6 0-16,-11 2 1 16,-8 2 1-16,-6-5-5 0,-16-7 0 15,-12-1 0-15,-11-14 0 16,-6-8-7-16,-11-7-69 16,-2-28-8-16</inkml:trace>
  <inkml:trace contextRef="#ctx0" brushRef="#br0" timeOffset="117366.3773">6897 10016 454 0,'0'0'5'15,"-1"13"1"-15,1 15 1 16,0 21 1-16,7 13 1 0,5 19-1 15,5 13 1-15,3 12-4 16,6 1-5-16,10 4-9 16,-2-14-71-16,7-19-5 15</inkml:trace>
  <inkml:trace contextRef="#ctx0" brushRef="#br0" timeOffset="117957.9986">7499 10668 353 0,'0'0'5'0,"0"-6"3"0,0-1 3 16,2-3 2-16,2-2 1 15,-1 2 3-15,-2-2 1 16,3 1 1-16,-4 11-3 16,0-15-4-16,0 15-1 0,-2-12-2 15,2 12-4-15,-11-12-5 16,11 12 0-16,-18-17 0 15,8 8 0-15,-1 2 0 0,0-2 0 16,-1 3 0-16,2 0 0 16,-2 3 0-16,2 0 0 15,1 1 0-15,-1 2 0 16,10 0 0-16,-13 2 0 16,13-2 0-16,-11 9 0 0,11-9 0 15,-13 19 0-15,10-4 0 16,2 5 0-16,-5-2-4 15,3 1 0-15,2-1 1 0,1-2 0 16,0-5 1-16,0-11 0 16,17 14 0-16,0-6 0 15,4 3-1-15,5 7-1 16,2 5 0-16,3 3 0 0,-3 1-1 16,0 0 1-16,-7-6 0 15,-2-10-1-15,-6-17-2 16,-7-22-4-16,-6-21-14 15,-7-19-50-15,2-12-1 0</inkml:trace>
  <inkml:trace contextRef="#ctx0" brushRef="#br0" timeOffset="118118.2554">7597 10031 413 0,'0'0'6'0,"8"12"2"15,2 10 1-15,5 16 1 16,0 15 2-16,7 15 0 15,6 12-1-15,2 9 1 0,1 4-7 16,-1-6-7-16,1-5-18 16,12-16-58-16,-17-15-5 15</inkml:trace>
  <inkml:trace contextRef="#ctx0" brushRef="#br0" timeOffset="118309.071">7592 10550 499 0,'0'0'0'16,"0"0"1"-16,0 0 0 15,10-15 0-15,8 5 1 16,4-2 0-16,15-5-1 16,7-4-2-16,15 2-7 15,4-11-17-15,5 3-55 0,17 0-3 16</inkml:trace>
  <inkml:trace contextRef="#ctx0" brushRef="#br0" timeOffset="118844.8185">8118 10582 388 0,'-1'-9'-1'16,"-5"-11"-5"-16,-1-8-9 16,-1-14-20-16,-5-9-22 15,1-9 2-15,7 2 26 0,-10 2 19 16,1 13 12-16,8 18 12 15,-8 11 12-15,14 14 24 16,-5 21 17-16,5 6-4 16,0 0-29-16,7-5-17 0,12-1-13 15,-1-15-12-15,11 0-9 16,-1-6-4-16,7 0-1 16,2 0 1-16,-4 5 7 15,3 13 6-15,-10 4 9 0,5 11 7 16,-12 1 9-16,6 4 4 15,-11-5 0-15,-1-3-3 16,-3-15-5-16,2-13-4 16,0-6-6-16,-4-18-3 0,-1-10-3 15,-3-9 1-15,-4-2 3 16,-5 4 3-16,-8 6 1 16,-3 10 1-16,-6 9 1 15,-1 14 1-15,2 18 2 0,4 12-2 16,4 11-7-16,9-4-7 15,7 3-16-15,21-6-57 16,1-9-3-16</inkml:trace>
  <inkml:trace contextRef="#ctx0" brushRef="#br0" timeOffset="119170.4494">8629 10519 438 0,'0'0'3'16,"0"0"2"-16,0 0 0 15,-10 0 0-15,6-12 1 16,2-15-2-16,-1-9 0 0,2-7 0 15,1-7-4-15,6-7-1 16,4 2 1-16,4 9 2 16,2 14 2-16,6 18 2 15,0 16 0-15,4 27 2 0,2 12 0 16,2 11-4-16,-3 6-4 16,-1 2-3-16,-11 0-76 15,9-4-4-15</inkml:trace>
  <inkml:trace contextRef="#ctx0" brushRef="#br0" timeOffset="119739.9897">7535 10667 438 0,'0'0'3'0,"3"11"0"0,3 1 1 15,7 1 0-15,6 2 0 16,5-1-4-16,-2-3-11 16,6 0-61-16,0-1-3 0</inkml:trace>
  <inkml:trace contextRef="#ctx0" brushRef="#br0" timeOffset="123644.5997">2443 12576 380 0,'0'0'8'0,"0"0"0"16,0 0 3-16,0 0 1 15,0 0 1-15,0 0 1 16,10 23 1-16,3 10 0 16,1 13-5-16,3 9-2 0,3 11-2 15,2 5-1-15,-4 1 1 16,0-9-6-16,-4-10 0 15,-6-16 0-15,-8-19 0 0,-7-18 0 16,-8-18 0-16,-4-24 0 16,-6-14 0-16,4-9 0 15,-2-8 0-15,5-2-2 16,6 7-1-16,10 8 0 0,7 12 1 16,14 19 1-16,6 21 2 15,12 12-1-15,4 20 1 16,7 14 1-16,-3 9 1 0,0 8 1 15,-7 7-4-15,-9-1 0 16,-8-3 0-16,-12-2 0 16,-9-6 0-16,-11-11 0 15,-6-7 0-15,-7-13-27 16,-12-10-54-16,11-6-4 0</inkml:trace>
  <inkml:trace contextRef="#ctx0" brushRef="#br0" timeOffset="124133.37">3061 13055 361 0,'0'0'2'0,"0"0"-2"16,-1-9-2-16,-7-9-7 16,4-8-14-16,-3-10-7 0,-2-7 2 15,-6-4 16-15,-1-3 15 16,1 8 7-16,-4 5 8 15,4 12 8-15,-4 12 14 0,6 13 8 16,-2 5-6-16,7 7-16 16,7 3-20-16,1-15-25 15,0 0-57-15,7 0-5 16</inkml:trace>
  <inkml:trace contextRef="#ctx0" brushRef="#br0" timeOffset="124667.9788">3332 13076 454 0,'0'0'2'0,"0"0"1"0,-3-8 0 15,-3-7 0-15,-6-12 0 16,-1-8 0-16,-4-10 0 15,-2-8-1-15,-4-5 0 16,-1-2-2-16,3 4 0 0,3 6-1 16,4 8 1-16,7 9 0 15,7 12 0-15,2 8-1 16,16 8-2-16,6 4-5 0,13 2-12 16,5 8-55-16,4 3-3 15</inkml:trace>
  <inkml:trace contextRef="#ctx0" brushRef="#br0" timeOffset="124912.5383">3649 13140 445 0,'0'0'4'0,"0"0"1"16,-8-12 1-16,-3-5 2 16,-6-12 0-16,-3-12 0 15,-6-13 0-15,-4-11 1 0,0-7-5 16,0 1-1-16,2 1 0 15,6 9-3-15,10 7 0 16,2 12 0-16,10 14 0 16,6 9 0-16,8 8 0 0,10 1 0 15,7-1 0-15,2 0 0 16,9 2 0-16,-4-6-15 16,8 0-64-16,-4 8-3 0</inkml:trace>
  <inkml:trace contextRef="#ctx0" brushRef="#br0" timeOffset="125122.0988">3210 12851 464 0,'0'0'2'15,"0"0"0"-15,0 0 2 0,10 0 0 16,4-5 2-16,11-11-1 15,7-1 1-15,8-4-1 16,9-6-5-16,15-2-12 16,-1 5-44-16,13-6-25 15,6 4-1-15</inkml:trace>
  <inkml:trace contextRef="#ctx0" brushRef="#br0" timeOffset="125574.2596">3870 12826 348 0,'0'0'3'16,"6"-7"2"-16,2-6 0 15,2-4 2-15,3-7-1 16,-2-3 0-16,6-6 2 0,-3-1-1 15,0 4 1-15,-7 1 1 16,-3 8 1-16,-4 6 0 16,0 15 2-16,-15 5 1 0,2 16 0 15,1 11 0-15,-2 9-4 16,6 6-2-16,4 2-1 16,4-2-2-16,5-8-2 15,11-5-6-15,4-13-5 16,11-11-18-16,9-10-53 0,-5-13-4 15</inkml:trace>
  <inkml:trace contextRef="#ctx0" brushRef="#br0" timeOffset="125846.3167">4303 12881 352 0,'0'0'7'0,"0"0"4"16,0 0 2-16,0 0 1 16,0-11 0-16,-9-3 1 15,0-5 0-15,-7-5 1 16,0-5-6-16,-6-6-3 0,3 3-3 16,2 0 0-16,2 6-2 15,8 4 0-15,7 3-1 16,9 8 0-16,7 3-3 0,14 5-8 15,-4 1-33-15,13-1-36 16,9 3-1-16</inkml:trace>
  <inkml:trace contextRef="#ctx0" brushRef="#br0" timeOffset="126243.0986">4645 12632 381 0,'0'0'3'0,"0"0"1"16,12 0 1-16,-12 0 1 16,14-5 1-16,-3-1 0 15,0-3 1-15,-2-6 1 16,-4-4-1-16,-2-2-2 16,-3-1 2-16,-8 0 1 0,-3 6 0 15,-4 8 0-15,-2 4 0 16,-1 10-1-16,4 16-1 15,4 8-1-15,2 7-4 0,8 6-2 16,11-3-6-16,8-5-12 16,6 5-49-16,10-24-15 15</inkml:trace>
  <inkml:trace contextRef="#ctx0" brushRef="#br0" timeOffset="126652.2627">5002 12634 403 0,'0'0'3'15,"0"13"2"-15,1-1 0 16,0-3 1-16,1-1 0 16,-2-8 0-16,0 0 0 0,2-13 0 15,-2-18-3-15,-1-10-1 16,0-5-1-16,0-2 1 15,1 1 1-15,0 8 1 16,5 16 1-16,6 15 1 0,5 13 0 16,1 18-1-16,3 12 1 15,4 4-2-15,0 6-5 16,-1-6-16-16,-9-3-60 0,9-9-4 16</inkml:trace>
  <inkml:trace contextRef="#ctx0" brushRef="#br0" timeOffset="126856.7769">5326 12061 487 0,'0'12'3'0,"0"15"0"15,3 11 1-15,9 13 0 0,2 12 0 16,8 8 0-16,2 7-2 15,5 6-2-15,3-10 0 16,3-8-31-16,-2-14-50 0,-5-12-3 16</inkml:trace>
  <inkml:trace contextRef="#ctx0" brushRef="#br0" timeOffset="127043.7758">5247 12495 491 0,'0'0'1'16,"0"0"0"-16,9 5 0 0,5-4 0 15,8-1 0-15,8 0 1 16,7-7-2-16,16-2-4 16,0-8-13-16,12-2-61 15,10-2-2-15</inkml:trace>
  <inkml:trace contextRef="#ctx0" brushRef="#br0" timeOffset="127767.8781">6271 12085 471 0,'0'0'5'15,"0"0"0"-15,0 0 2 16,0 12 0-16,5 16 1 0,7 7 0 15,4 10-8-15,4 10 0 16,5 8 0-16,0 2 0 16,6 2 0-16,-5-14 0 0,3-4 0 15,-10-18-35-15,-2-11-48 16,-5-7-3-16</inkml:trace>
  <inkml:trace contextRef="#ctx0" brushRef="#br0" timeOffset="128108.2802">6234 12353 436 0,'0'0'2'15,"0"0"0"-15,0 0 1 0,0 0 0 16,12 1 0-16,0 1 1 16,8 0 0-16,5 1 0 15,8-1-2-15,5-2 1 16,10 0-1-16,3-6 0 15,1-1-1-15,-2-7 1 0,0-4-1 16,-7-4 1-16,-6 1-1 16,-11-4 0-16,-5 5 0 15,-10-1 1-15,-8 6 0 16,-3 7-1-16,-9 8 1 0,-6 8 0 16,2 9 1-16,-2 10 0 15,6 4-1-15,2 5 1 16,7 3-2-16,7-3 1 0,11-6-1 15,7-9-2-15,8-11-6 16,7-8-21-16,17-6-50 16,-18-12-4-16</inkml:trace>
  <inkml:trace contextRef="#ctx0" brushRef="#br0" timeOffset="128382.2738">7095 12491 439 0,'0'0'1'15,"0"0"1"-15,0-12 1 16,-2-5 1-16,-2-9 0 0,-7-7 1 16,-1-7 0-16,-4-5 2 15,0-1 1-15,-2 4-1 16,4 3 0-16,1 8-1 15,7 12 0-15,6 3-1 16,0 16-3-16,20-9-2 0,3 7 0 16,11-2-3-16,5-12-29 15,6 4-49-15,6-5-3 16</inkml:trace>
  <inkml:trace contextRef="#ctx0" brushRef="#br0" timeOffset="129062.8677">7407 11993 297 0,'0'0'8'16,"0"0"3"-16,0 0 5 0,0 0 0 16,0 0 4-16,0 0 0 15,0 10 1-15,0-10 1 16,0 16-6-16,0 0-4 16,0 5-3-16,6 8-2 0,-1 8-1 15,8 1-2-15,1 7 0 16,2 0-2-16,2-4 0 15,2-5-2-15,-2-7 0 0,1-14-1 16,-3-15 0-16,1-15-2 16,-7-16 1-16,1-11-1 15,0-5 0-15,-3 0 0 16,4 4 1-16,1 6 1 16,1 14 1-16,2 16 1 0,5 7 0 15,0 13 1-15,-1 1 0 16,4 2 0-16,-1-5 0 15,-7-8 0-15,2-5 0 16,-9-13-1-16,0-4 2 16,-1-3 0-16,-2 2 1 0,1 3 1 15,-7 17-1-15,22-7-1 16,-8 14-3-16,6 13 0 16,3 2 0-16,-1 2 0 0,10 0-4 15,-9 3-61-15,6-21-19 16,-3-3-1-16</inkml:trace>
  <inkml:trace contextRef="#ctx0" brushRef="#br0" timeOffset="129272.3509">8275 12134 462 0,'0'0'2'16,"0"0"0"-16,-4 0-3 0,4 0-5 15,-11-22-11-15,1-4-6 16,-7-5 5-16,-1-10 13 15,0-1 3-15,-4-4 6 16,1 7 3-16,-1 3 7 0,3 14 9 16,2 11 7-16,17 11-9 15,0 0-18-15,-4 8-30 16,15 5-51-16,16-4-6 16</inkml:trace>
  <inkml:trace contextRef="#ctx0" brushRef="#br0" timeOffset="129608.3532">8509 12173 448 0,'0'0'4'16,"0"0"1"-16,-7 0-1 0,7 0 0 15,-15-15 0-15,3-7 0 16,3-10-1-16,2-8 0 16,0-5-4-16,6-5-1 15,1 4 2-15,11 5 1 0,3 16 0 16,11 11 1-16,2 14 0 15,6 17-1-15,2 7-4 16,0 3-12-16,-7 4-61 16,10-4-4-16</inkml:trace>
  <inkml:trace contextRef="#ctx0" brushRef="#br0" timeOffset="130073.7156">8984 11782 500 0,'0'0'3'0,"0"0"1"16,0 0 0-16,-7 6-4 16,7-6 0-16,-11-3 0 15,11 3 0-15,-12-17 0 16,2 3 0-16,5 3 0 0,0-3 0 16,1 3 0-16,4 11 0 15,-9-11 0-15,9 11 0 16,0 0 0-16,-9-3 0 0,9 3 0 15,0 0 0-15,-8-6 0 16,8 6 0-16,-11-2 0 16,11 2 0-16,-15-7 0 15,15 7 0-15,-15-2 0 0,15 2 0 16,-17 3 0-16,17-3 0 16,-19 18 0-16,12-4-4 15,2 1 2-15,-5 2 0 16,1 0 1-16,2-3 1 0,2 2-1 15,-2-5 0-15,7-11 0 16,-2 14 0-16,2-14-1 16,17 17-1-16,3-6-1 15,3 3 1-15,-2 2 1 16,4 0 0-16,-1-1-1 0,-6-1 1 16,-2-10 1-16,-16-4-2 15,16-19-6-15,-15-14-11 16,-1-13-21-16,4-4-36 15,-2-8-3-15</inkml:trace>
  <inkml:trace contextRef="#ctx0" brushRef="#br0" timeOffset="130270.8322">9066 11598 317 0,'0'0'6'0,"8"-9"0"16,-2-5 0-16,0-3 0 0,2-9 0 16,-4-9 2-16,-1-2 3 15,-1-7 6-15,-2 8-2 16,0 6 2-16,0 10 0 15,0 20 1-15,6 22 2 0,2 23-3 16,10 18-2-16,7 12-6 16,1 5-9-16,5 6 0 15,1-8 0-15,2-9-13 0,-6-13-67 16,-2-16-4-16</inkml:trace>
  <inkml:trace contextRef="#ctx0" brushRef="#br0" timeOffset="130458.4277">9080 11710 474 0,'0'0'2'16,"0"0"-1"-16,0 0 1 0,0 0 0 16,16-6 0-16,4-2 0 15,12-4 0-15,9-4-1 16,17-5-5-16,5-8-13 15,10-2-59-15,12 1-5 16</inkml:trace>
  <inkml:trace contextRef="#ctx0" brushRef="#br0" timeOffset="131049.9155">9635 11664 378 0,'-5'-11'0'0,"-1"-10"-1"0,-8-7-1 16,0-10 0-16,-7-5 2 15,2 3 6-15,0-4 6 16,-4 2 1-16,8 12 1 16,2 13 2-16,3 14 1 15,10 3 0-15,-5 17-2 0,5-2-6 16,4 0-6-16,6-1-5 15,4 3-4-15,0-12-5 16,10 0-6-16,-2-4-2 16,3 0 1-16,1 4 4 0,-2 1 5 15,1 4 4-15,-7 3 5 16,-1 3 7-16,-1-1 5 16,-5 1 2-16,1-5-1 15,-1-5-2-15,0-6-5 0,-1-6-2 16,1-9-3-16,-1-8-1 15,-3-3-1-15,-5-4 2 16,-2 0 0-16,-2 4 2 0,-11 2 1 16,1 10 1-16,-3 9 0 15,0 5 0-15,3 16-1 16,4 3-1-16,7 7-3 16,1-1-7-16,14 4-13 0,1 3-52 15,8-15-9-15</inkml:trace>
  <inkml:trace contextRef="#ctx0" brushRef="#br0" timeOffset="131293.5082">9913 11475 392 0,'0'0'3'16,"0"0"3"-16,2-10 0 16,1-7 2-16,-1-9 1 0,2-3 2 15,4-3 1-15,1-4 1 16,-2 0-1-16,6 8-1 15,1 11-2-15,5 15 0 16,3 10-2-16,0 14-4 16,7 7-3-16,-2 3 0 0,9 8-37 15,-6 2-44-15,-4-6-3 16</inkml:trace>
  <inkml:trace contextRef="#ctx0" brushRef="#br0" timeOffset="131788.2839">8972 11792 347 0,'0'0'6'0,"-1"9"4"16,1 2 1-16,2 2 1 0,5 2 0 15,3 0-1-15,6-1-1 16,-2-1-7-16,8-6-27 16,14-7-46-16,-14-2-5 15</inkml:trace>
  <inkml:trace contextRef="#ctx0" brushRef="#br0" timeOffset="132604.6214">4098 13912 439 0,'0'0'4'0,"0"10"1"15,0 5 2-15,0 5 0 16,0 10 1-16,4 13 0 15,6 8 0-15,1 5 1 0,3 2-4 16,2-2-1-16,0-6-1 16,-1-9-2-16,-1-16 0 15,-14-25-2-15,5-6-1 0,-5-30 0 16,-6-14-1-16,-7-11-1 16,1-3 0-16,4 0 1 15,1 8 1-15,4 12 1 16,6 20 3-16,10 23-1 15,8 17 1-15,6 19 1 0,3 5-1 16,0 4 0-16,0-3 0 16,-3-7-2-16,-3-13 0 15,-6-20 0-15,-4-11 0 16,-3-17 0-16,-2-9 0 0,0-5 0 16,1 2 0-16,-1 3 2 15,5 11 0-15,1 16 0 16,6 9 2-16,3 19-4 0,2 8 0 15,5 9-2-15,1-6-20 16,-8 5-59-16,16-8-2 16</inkml:trace>
  <inkml:trace contextRef="#ctx0" brushRef="#br0" timeOffset="133022.2473">4742 14042 402 0,'0'0'1'16,"0"0"2"-16,0 0 1 15,10-9 0-15,0-3 1 16,3-7-1-16,-1-3 1 0,2-5 1 16,-2 0-2-16,-1-5 2 15,-4 6 1-15,-7 2 1 16,0 12 0-16,0 12 2 15,-12 0 0-15,2 17 0 16,1 13 0-16,3 6-6 0,3 7-4 16,3-1 0-16,6-3 0 15,10-3 0-15,4-15-11 16,11-16-59-16,2 3-14 16</inkml:trace>
  <inkml:trace contextRef="#ctx0" brushRef="#br0" timeOffset="133246.0725">5209 13721 414 0,'0'0'4'15,"0"0"4"-15,0 0 1 16,-14-5 2-16,5 7 1 16,-1 10 1-16,0 3 0 15,-3 8 2-15,-1 13-3 0,6 7-12 16,4 6 0-16,4 1 0 15,2-4 0-15,9-5 0 16,4-10 0-16,8-11 0 16,-1-20-7-16,5-23-75 0,-3-13-4 15</inkml:trace>
  <inkml:trace contextRef="#ctx0" brushRef="#br0" timeOffset="133489.8246">5203 13358 489 0,'-1'14'2'15,"3"18"2"-15,6 16-1 16,5 13 1-16,5 14 1 16,5 6-1-16,4 5-4 15,5 2 0-15,1-13 0 0,-3-21 0 16,2-19 0-16,-5-19 0 16,-2-18 0-16,-4-20 0 15,-5-5 0-15,0-5 0 16,-3-3 0-16,1 9 0 0,0 6 0 15,5 15 0-15,3 11 0 16,3 14-8-16,7 11-34 16,1 4-39-16,0 5-2 15</inkml:trace>
  <inkml:trace contextRef="#ctx0" brushRef="#br0" timeOffset="134112.5156">5998 13710 357 0,'0'0'3'0,"0"0"5"16,0 0 2-16,0 0 4 0,0 0 1 15,6 0 3-15,-6 0 1 16,0 0 2-16,4-6-3 15,-4 6-3-15,0-11-2 16,0 11-13-16,-10-7 0 0,10 7 0 16,-16-9 0-16,7 7 0 15,-4-4 0-15,1 2 0 16,0 0 0-16,2 1 0 0,-1-2 0 16,0 0 0-16,-2 1 0 15,2 1 0-15,1 1 0 16,-1 0 0-16,1 1 0 15,2 1 0-15,-1 0 0 0,-1 1 0 16,10-1 0-16,-13 21 0 16,8-7 0-16,-2 5 0 15,3-1 0-15,1 1 0 16,3-3 0-16,0-1 0 16,0-6 0-16,10-1 0 0,5 0-2 15,5 4 1-15,5 0 0 16,5 9 0-16,1-1 0 15,1 4-2-15,-3-3-2 0,0 0-5 16,-9-12-14-16,-11-9-55 16,1-17-4-16</inkml:trace>
  <inkml:trace contextRef="#ctx0" brushRef="#br0" timeOffset="134440.001">6158 13612 406 0,'0'0'3'16,"0"0"2"-16,0 17 1 16,6 0 1-16,2 12 1 15,5 0 1-15,0 4 0 0,2-1 0 16,0-1-3-16,1-6-1 15,-4-13-2-15,-2-12-1 16,-4-18-1-16,-3-12-1 16,-1-9 1-16,1-1-1 0,0-2 1 15,-1 6 3-15,6 9-2 16,3 15 2-16,6 16-1 16,1 14 0-16,9 15-1 15,-2 6-5-15,10 7-29 0,-1-3-49 16,0-2-1-16</inkml:trace>
  <inkml:trace contextRef="#ctx0" brushRef="#br0" timeOffset="134998.272">6718 13779 474 0,'0'0'3'16,"0"0"0"-16,-5 0-1 15,-3-11-1-15,0-10-3 16,-2-10-4-16,0-10-4 0,-5-16-10 15,4-2-10-15,-1-4 2 16,-1 2 11-16,3 13 9 16,-4 14 8-16,6 20 8 0,-1 14 6 15,3 19 8-15,2 10 8 16,4 3-2-16,5 3-12 16,4-10-8-16,11-8-7 15,1-15-3-15,9-6-3 16,-1-11 0-16,5-9 1 0,-5 2 0 15,-4 0 3-15,-2 2 2 16,-2 8 3-16,-8 12 1 16,-1 4 2-16,-5 12 0 15,-3 6 0-15,1 7-3 0,0 0-1 16,-1-3-3-16,1 1-2 16,1-5-2-16,-1-4 0 15,5-2 0-15,0-4-1 16,-1 2 2-16,0 1 0 0,0 2 2 15,-6 5 1-15,-1 3 0 16,-2 0 2-16,-4-4-5 16,-4-1-16-16,-3-10-58 0,-5-10-4 15</inkml:trace>
  <inkml:trace contextRef="#ctx0" brushRef="#br0" timeOffset="135664.5089">7112 13362 207 0,'0'0'13'0,"0"0"6"0,0 0 4 15,0 0 3-15,0 0 1 16,0 0 2-16,0 0 0 16,0 0 2-16,-1 15-11 15,1-15-5-15,-3 17-5 0,3-3-3 16,0 3-2-16,4 5-1 16,2 7-2-16,5 0-2 15,0 5 1-15,2-2-2 16,3-3 0-16,1-3-1 0,1-9 1 15,-3-14 0-15,-2-8 1 16,-1-15 0-16,-1-13-1 16,-5-8 0-16,-1-3 0 15,3 2 0-15,-4 4 1 0,3 9 0 16,1 14 1-16,4 8 1 16,3 7-1-16,5 11 2 15,3 1 0-15,1-3 0 16,2-5-1-16,-4-4 0 0,-1-16 0 15,-3-6 0-15,-1-2 1 16,-7-1 2-16,6 6 0 16,-5 11 1-16,8 8 0 15,3 15-1-15,-1 13-3 0,8 7-2 16,-4-3 0-16,13 9-11 16,-6 4-65-16,1-19-9 15</inkml:trace>
  <inkml:trace contextRef="#ctx0" brushRef="#br0" timeOffset="136034.8488">7810 13109 476 0,'0'0'4'16,"0"0"0"-16,-12 5 1 0,8 4 0 16,2 3 1-16,1 5-1 15,1 3 1-15,0 4-6 16,5 2 0-16,4-1 0 0,2 0 0 16,1-3 0-16,3-2 0 15,1 2 0-15,1-5 0 16,1 0 0-16,0 0 0 15,-2 4 0-15,1 1 0 0,-2 3 0 16,-7 5 0-16,-1 1 0 16,-6 0 0-16,-3 2 0 15,-10-1 0-15,-5-7 0 0,-3-2 0 16,-11-15-14-16,-7-4-67 16,7-1-3-16</inkml:trace>
  <inkml:trace contextRef="#ctx0" brushRef="#br0" timeOffset="139466.6976">8038 12685 386 0,'0'0'6'0,"0"0"3"16,0 0 0-16,0 0 1 15,0 0 0-15,-7 2 1 16,7-2 0-16,0 0 2 16,2-8-7-16,6 2-1 0,7 1-1 15,1 1 1-15,12 4-1 16,2 2 1-16,8 7-1 15,5 10-1-15,6 7 1 16,7 9-1-16,1 11 0 16,3 10-3-16,0 12 0 0,-3 9 0 15,-3 14 0-15,-6 10 0 16,-5 10-3-16,-7 9 0 16,-11 2 0-16,-6 6 1 15,-8-2-1-15,-9-6 2 0,-2-8 1 16,-5-12 0-16,-10-16-1 15,7-14-20-15,0-24-58 16,-10-23-3-16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23:28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 1546 265 0,'0'0'2'0,"0"0"0"16,-15-2 3-16,15 2 2 15,0 0 0-15,-10-3 1 16,10 3 1-16,0 0 2 0,-9-3 1 16,9 3-1-16,0 0-1 15,0 0-1-15,0 0 1 16,0 0-2-16,5 3 0 16,-5-3-3-16,12 8-1 0,1-5 0 15,-3 3-2-15,5-2 1 16,0 1-1-16,6-1 1 15,2 1-1-15,-3 0 0 16,5 2 0-16,0-1 0 0,1 1-1 16,-1 2 1-16,2-4-1 15,0 2 1-15,1-2-1 16,3 4 1-16,0-7-1 16,0-1-1-16,3-1 2 0,2 0-1 15,3-5 0-15,2-2 0 16,-2 1-1-16,0 0 1 15,4 1-1-15,2 0 1 16,-1 1-1-16,2 1 1 0,-1-1-1 16,1 1 0-16,1 1 1 15,-3-1-1-15,1 1 1 16,-2-1-1-16,0 3 0 0,-1-4 0 16,0 3 0-16,-2 1 0 15,4 0 0-15,2 0 1 16,1 1-1-16,-1-1 0 15,2 0-1-15,-1 0 1 16,0 7 0-16,1-5 0 0,-2 1 0 16,-2 0 0-16,0 0 0 15,3 0 0-15,-4-3 0 16,7 3 1-16,-4-3-1 16,4 0 0-16,-1 2 0 0,-2 1 0 15,2-3 0-15,0 2 0 16,-1-2 0-16,-1 0 0 15,1-2 0-15,0-1 0 16,1-5 2-16,1 2-2 0,-2 3 0 16,5 1 0-16,0-5 1 15,2 4-1-15,-3 3 0 16,1-1 0-16,1 1 0 16,1 0 0-16,2-2 0 0,-3 0 0 15,1 0-1-15,4-1 2 16,1-2-1-16,0-2 0 15,5-1 0-15,-1 2 1 16,-1 3-1-16,1-4 0 0,1 5 1 16,-3 2-1-16,-1 0 0 15,-2 2 0-15,-1 4 0 16,-1-2 0-16,-1 5 0 16,2-6 0-16,-1 6-1 0,4-6 1 15,1-3 0-15,2 0 0 16,0 2 0-16,1-2 0 15,-1-3 1-15,1 3-1 16,0-6 1-16,1 9-2 0,-3-6 2 16,-3 3-1-16,3 0 1 15,-3 0-1-15,1 0 0 16,0 0 0-16,-2 0 0 0,3 0 0 16,-1-3 0-16,2 3 0 15,-2 3 0-15,0-3 0 16,0 0 0-16,-2 0-1 15,1 0 2-15,-3 7-1 16,-2 0 0-16,4-5-1 0,0 1 2 16,-2 0-1-16,2 1 1 15,-1-4-1-15,-2 3 0 16,1 1 0-16,0-1 1 16,-8 1-1-16,-4 4 1 0,2-2-2 15,-3 1 1-15,-2-1 0 16,-1-1 0-16,1 1-1 15,0-3 1-15,1 0 0 16,-2 2-1-16,3-1 1 0,-3-3 0 16,3 2 0-16,-1 1-1 15,-1-4 1-15,-1 0 0 16,-1 0 0-16,0 0 0 16,2-7 1-16,-1 4-1 0,-3-1 1 15,-2 0-1-15,4 3 1 16,-1-3-1-16,-2 1 1 15,-1 0-1-15,-1 3 0 16,3-2 0-16,-2-1 0 0,4 0 0 16,-2-3 0-16,-4 2 0 15,5-4 1-15,-2 2-1 16,1-3 0-16,-3 4 0 16,3-2 0-16,-5 3 0 0,3 1 1 15,-4 0-1-15,1 0 0 16,5-3 1-16,-3 6-1 15,1-5 1-15,0 2-1 16,4-1 0-16,0-1 0 0,1 1 0 16,-2-2 0-16,-1 4 0 15,4-4 0-15,-2 3 0 16,0 0 1-16,-2 0-1 0,2 1 1 16,1 2-1-16,-1-5 0 15,4 0 1-15,-1-2-1 16,4 0 0-16,-5-1 0 15,4-3 0-15,-1 1 0 16,-22 5-1-16,2-1-1 16,-1 0 1-16,2 1-1 0,-2 2 1 15,3-2-1-15,-2 1 0 16,3 2 0-16,-2-1 2 16,-3-2 2-16,34 0 0 0,-2 3-1 15,-30 2-3 1,6-3-6-16,-2-2-21 0,1 1-43 15,-3 1-2-15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24:38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17682 3743 357 0,'0'0'8'0,"0"0"5"15,5 0 0-15,-5 0 0 16,0 0-1-16,11 0 1 16,-11 0 1-16,15-18 0 0,-5 2-8 15,-1-13-4-15,4-3 0 16,2-4 0-16,1-1-1 16,5 5 0-16,0 7 0 15,5 14-1-15,3 11 2 0,4 18-1 16,5 5 2-16,2 9 0 15,2 0 1-15,3-7 0 16,-3-5-1-16,-3-14 1 16,-3-6-3-16,-5-21-3 15,1-9-11-15,-11-7-30 0,2-7-35 16,7 1-1-16</inkml:trace>
  <inkml:trace contextRef="#ctx0" brushRef="#br0" timeOffset="557.1056">18863 3260 378 0,'0'0'7'0,"0"0"3"0,-4 15 2 16,-3 1 1-16,-4-1 1 15,1 2-1-15,-8 2 2 16,1 2-1-16,-5-7-5 0,-4-7-3 16,0-7-3-16,1-10-2 15,4-9 0-15,0-10-1 16,9-3-1-16,6-3 0 15,6 0-1-15,6 2 0 0,10 9 1 16,8 5 0-16,2 10 2 16,6 9 1-16,2 12 2 15,-1 10 1-15,-4 14 0 16,-6 8 1-16,-7 7-6 16,-3 5 0-16,-10 4 0 0,-3-5 0 15,-5-5 0-15,0-5-7 16,-6-9-48-16,11-18-28 15,0-18-1-15</inkml:trace>
  <inkml:trace contextRef="#ctx0" brushRef="#br0" timeOffset="949.4829">19159 3074 383 0,'0'0'9'0,"-7"18"4"16,4 6 1-16,-1 11 3 15,2 8 0-15,-1 9 1 0,3 6 0 16,0 1 0-16,11-5-14 15,2-9-4-15,7-15 0 16,3-17 0-16,2-18 0 16,-1-15 0-16,4-18 0 0,-7-14 0 15,-3-15 0-15,-6-8 0 16,-11 3 0-16,-7 3 0 16,-11 14 0-16,-8 12 0 0,-3 23 0 15,-3 18 0-15,-1 17 0 16,2 15 0-16,12 12 0 15,3-3 0-15,22-15-62 16,8 3-21-16</inkml:trace>
  <inkml:trace contextRef="#ctx0" brushRef="#br0" timeOffset="1457.1837">19651 2972 386 0,'0'0'3'0,"0"0"0"0,9-7 1 15,-3-4 2-15,7-5-2 16,1-8 1-16,0-8 1 16,0-5-1-16,-1-2-1 0,-5-3 0 15,-5 6 2-15,-2 6 2 16,-12 14 2-16,-4 14 1 16,-6 7-1-16,0 17 2 15,-2 14 1-15,3 2-2 0,4 3-11 16,3-6 0-16,7-4 0 15,6-14 0-15,9-8-28 16,4-11-53-16,5-17-4 16</inkml:trace>
  <inkml:trace contextRef="#ctx0" brushRef="#br0" timeOffset="1689.7127">19843 2205 411 0,'0'9'10'16,"-1"14"3"-16,-2 19 1 15,1 13 3-15,2 12-1 16,-1 16 0-16,-1 14-2 0,-3 14-14 16,4-3 0-16,-1-3 0 15,2-14 0-15,3-10 0 16,8-9 0-16,0-21-4 0,2-9-78 15,7-9-3-15</inkml:trace>
  <inkml:trace contextRef="#ctx0" brushRef="#br0" timeOffset="2022.738">20142 3110 438 0,'0'0'5'0,"-2"17"2"16,2-7-1-16,0 2 1 16,2 1-1-16,8-8 1 0,3-4 0 15,5-1-2-15,1-19-6 16,5-8-2-16,-3-3 0 15,-2-7-1-15,-5-1 2 16,-10 5 2-16,-4 6 2 0,-10 9 2 16,-10 11 2-16,-4 7 2 15,-2 17 0-15,1 9 0 16,3 3-8-16,9 2 0 16,7-4-35-16,12-5-43 0,15-11-5 15</inkml:trace>
  <inkml:trace contextRef="#ctx0" brushRef="#br0" timeOffset="2948.7888">20950 2658 356 0,'0'0'6'0,"0"0"4"16,0 0 2-16,-3 2 0 0,3-2 1 15,-10 7 1-15,2 1 1 16,-2 3 1-16,3 3-6 16,-3 7-2-16,5 8-1 15,3 6 0-15,2 2-1 0,3-2-1 16,11 1-1-16,2-12-1 15,3-2 0-15,2-15 1 16,5-8-4-16,-8-20 0 16,2-4 0-16,-6-11 0 0,-9-5 0 15,-5-1 0-15,-2 2 0 16,-13 9 0-16,-1 11 0 16,-5 11 0-16,0 9 0 15,-1 9 0-15,9 12 0 0,4 9 0 16,7 0 0-16,2-6-10 15,16-3-20-15,5-3-46 16,8-16-7-16</inkml:trace>
  <inkml:trace contextRef="#ctx0" brushRef="#br0" timeOffset="3187.7347">21353 2794 349 0,'0'0'6'0,"0"0"4"16,0 0-1-16,0 0 3 0,-3-14 0 15,-7-5 0-15,-7-7 0 16,0-15 0-16,-10-12-6 16,-3-8-2-16,-6-9-2 15,3 2 0-15,3-1-2 0,5 7 1 16,9 5 0-16,3 11-2 16,12 7 3-16,8 12-1 15,11 3 1-15,12 7-3 16,5-4-8-16,9 6-19 0,7 5-47 15,-7 9 1-15</inkml:trace>
  <inkml:trace contextRef="#ctx0" brushRef="#br0" timeOffset="3371.8469">21128 2581 424 0,'0'0'5'16,"-9"3"1"-16,9-3-1 15,0 0 2-15,0 0 0 0,20-8 1 16,6-8 0-16,10-8 0 16,16-7-5-16,9-5-4 15,12-5-12-15,4 16-54 16,4-16-10-16</inkml:trace>
  <inkml:trace contextRef="#ctx0" brushRef="#br0" timeOffset="3968.7885">19818 3745 407 0,'0'10'5'15,"5"15"3"-15,7 11 1 0,3 12 2 16,5 16 1-16,8 8-1 15,3 9 1-15,4 4 0 16,-4-10-5-16,5-16-2 16,-5-17-3-16,-2-18-1 0,-6-24-2 15,-4-17-1-15,-7-21 1 16,1-12-2-16,-3-6 0 16,-2 2 0-16,2 6 1 0,-2 10 0 15,6 18 3-15,4 17 1 16,1 11-1-16,6 20 2 15,-1 11-1-15,0 1-1 16,0-1-7-16,6-3-20 0,2-11-51 16,-11-11-3-16</inkml:trace>
  <inkml:trace contextRef="#ctx0" brushRef="#br0" timeOffset="4290.9177">20514 3931 433 0,'0'0'5'0,"0"19"0"16,0-1 2-16,5 7 0 15,6-1 1-15,2 2 0 0,5-1-1 16,4-2 1-16,-1-16-4 15,4-7-2-15,-1-11-1 16,-3-13-1-16,-5-4-1 16,1-4 0-16,-6 4 1 0,2 8 1 15,-2 4-1-15,2 14 2 16,-2 3 1-16,1 14 0 16,6 2 0-16,0-2-2 15,7 4-12-15,0-13-66 0,1-6-3 16</inkml:trace>
  <inkml:trace contextRef="#ctx0" brushRef="#br0" timeOffset="5086.1072">20924 3684 363 0,'0'0'6'16,"0"0"2"-16,-3 9 1 15,3-9 0-15,0 13 2 16,0-2 0-16,4 2 2 0,4 7 0 15,6 5-3-15,5-2-4 16,4 4 0-16,1 4-1 16,2-2-1-16,1-5-1 15,-2-8-1-15,2-7-1 16,-7-10 0-16,-3-14-1 0,-2-6-1 16,-4-13 0-16,-2-5-1 15,0 0 0-15,-2 3 0 16,0 7 0-16,4 14 0 15,1 6 2-15,4 9 0 0,0 9 0 16,2 6 1-16,1 1 0 16,-2-7 0-16,1-9 0 15,-2-13 0-15,-2-6-1 0,-2-10 1 16,0 0-1-16,0-3 2 16,-1 5 0-16,3 6 2 15,-1 15-1-15,7 6 0 16,1 11 1-16,1 6-1 0,1 7-2 15,2-6-8-15,3 3-18 16,7-4-51-16,-10-7-4 16</inkml:trace>
  <inkml:trace contextRef="#ctx0" brushRef="#br0" timeOffset="6267.5509">21762 3491 305 0,'0'0'2'15,"0"0"2"-15,6-6 0 16,1-4 2-16,1-3-4 16,0-6-3-16,3-4-4 0,-5-4 2 15,0 1 3-15,-4 1 3 16,-2 4 7-16,-6 9 1 15,-4 9 7-15,-2 9 7 16,1 10 3-16,2 13 1 0,3 1-7 16,6 3-4-16,5 0-6 15,8-6-4-15,10-9-6 16,1-11-8-16,11-7-21 0,4-10-51 16,-5-12-2-16</inkml:trace>
  <inkml:trace contextRef="#ctx0" brushRef="#br0" timeOffset="6853.6321">22046 3352 366 0,'0'0'6'0,"10"8"0"16,-10-8 2-16,16 15-1 16,-5-6 0-16,-2-3 1 0,2-4 0 15,-1-2 0-15,-4-14-5 16,-4-7-2-16,-2-11-2 16,0-6 0-16,-1-7 0 15,0 2 0-15,1 0 1 0,2 9 2 16,8 7 3-16,8 12 2 15,6 14 0-15,6 9 2 16,1 12 0-16,6 4-3 16,3 12-14-16,6-3-62 0,-11-2-6 15</inkml:trace>
  <inkml:trace contextRef="#ctx0" brushRef="#br0" timeOffset="9029.57">21079 4867 410 0,'0'0'7'16,"0"0"2"-16,-14-5 1 15,6 1 1-15,-3-1 0 0,-3 0 1 16,1-2-1-16,-4 2 1 16,6-2-6-16,-4 2-2 15,3-2-2-15,1 1-1 0,3 1 1 16,-5 2-1-16,2 2 1 16,-1 1-2-16,-3 1 0 15,0 9 0-15,-3 9 0 16,1 8 0-16,0 10 0 15,6 2 0-15,1 3-3 0,6 1 2 16,4-5 0-16,5-8-1 16,10-9 1-16,2-19 0 15,6-4 1-15,3-15-1 16,3-4 1-16,6 2 0 0,7 2 0 16,-1 4 0-16,8 8 0 15,0 10 0-15,-2 10 0 16,0 14 0-16,-6 11 0 0,-5 6 1 15,-16 7 0-15,-6 8 1 16,-12 5 0-16,-5 2 2 16,-14 7-4-16,-8-5 0 15,-3-8 0-15,-6-6 0 0,-1-12 0 16,-3-17-3-16,3-15-14 16,-1-14-26-16,8-21-37 15,4-15-3-15</inkml:trace>
  <inkml:trace contextRef="#ctx0" brushRef="#br0" timeOffset="9482.7037">21323 4935 380 0,'0'0'6'0,"0"0"-1"16,15-12 2-16,-7-4 0 16,3-7 0-16,3-6-1 15,0-7-2-15,0-8 0 16,-4 4-5-16,-5 0 1 16,-5 6 4-16,-3 10 3 0,-8 10 2 15,-4 14 3-15,-3 19 3 16,2 17 1-16,0 7-1 15,6 7-7-15,9 3-8 16,11-5 0-16,14-7 0 0,10-17 0 16,15-11-27-16,4-16-54 15,7-14-3-15</inkml:trace>
  <inkml:trace contextRef="#ctx0" brushRef="#br0" timeOffset="10158.5454">21616 4529 311 0,'0'0'6'0,"0"6"5"16,0 9 3-16,7 7 3 15,2 2 2-15,4 5 1 16,1 5 0-16,1-2 0 16,-1-2-5-16,-1-2-3 15,0-16-6-15,-13-12-1 0,0 0-2 16,1-29-2-16,-4-8-1 15,-8-8-1-15,7-2 0 16,-2-3-1-16,6 7 1 16,3 8 1-16,9 11 0 0,8 19 0 15,4 9 2-15,6 14-1 16,-1 9 1-16,4 2 0 16,-4 6-6-16,-3-6-18 15,-20-1-53-15,18-7-1 0</inkml:trace>
  <inkml:trace contextRef="#ctx0" brushRef="#br0" timeOffset="10492.618">22007 4542 435 0,'0'0'3'16,"0"0"0"-16,0 0 0 16,10-7 2-16,1-4 0 0,2-11-1 15,3-5-2 1,-1-7-3-16,1-2-3 0,-5-7-1 16,-2-1 2-16,-5 8 3 15,-4 7 3-15,-6 11 3 16,-8 15 4-16,3 6 3 15,-4 19 2-15,5 9 0 0,3 11-13 16,5 2-2-16,8-1 0 16,13-6 0-16,10-10 0 15,6-16 0-15,13-8-81 0,7-11-3 16</inkml:trace>
  <inkml:trace contextRef="#ctx0" brushRef="#br0" timeOffset="11196.7967">22460 3946 429 0,'0'0'4'0,"0"0"1"0,-14 9 2 15,2-1 1-15,-2 4 2 16,-2 6 0-16,-1 3 1 15,-1 3 0-15,4-2-4 0,5 2-2 16,7-3-1-16,7-5-4 16,12-5 0-16,11-3 0 15,5-5 0-15,7 0 0 16,2 0 0-16,1-2 0 16,-6 5 0-16,-8 5 0 0,-8 8 0 15,-14 7 0-15,-8 8 0 16,-18 8 0-16,-9 3-3 15,-5 1-13-15,-6-4-61 16,0-6-3-16</inkml:trace>
  <inkml:trace contextRef="#ctx0" brushRef="#br0" timeOffset="62829.9685">21852 3227 74 0,'0'0'7'16,"0"0"2"-16,0 0 7 15,0 0 1-15,0 0 6 16,0 0 2-16,0 0 1 0,0 0 4 16,0-8-8-16,0 8-2 15,0 0-4-15,0 0-2 16,0 0-6-16,-10 0-3 15,10 0 0-15,0 0-1 16,-10 0-1-16,10 0 0 0,-9 2 1 16,9-2 0-16,-10 9 1 15,10-9 1-15,-7 16 0 16,5-3 1-16,2 6-1 0,0 5 0 16,3 5 0-16,4 3 0 15,5-2-2-15,-1 2 0 16,5-7-1-16,-1-2-1 15,0-11 0-15,-3-9-2 16,-2-3 0-16,1-17-1 0,-5-7-1 16,-5-6-1-16,-1-3 1 15,-4-3 0-15,-5 5 1 16,1 3 1-16,1 8 1 16,2 11 2-16,5 9 4 0,0 12 2 15,3 10 1-15,9 7 1 16,6 3-1-16,0-3-2 15,5-3-7-15,-2-6-25 0,2-11-47 16,0-5-2-16</inkml:trace>
  <inkml:trace contextRef="#ctx0" brushRef="#br0" timeOffset="100939.8684">6788 4507 369 0,'0'0'3'0,"0"0"2"0,11 9 2 16,5 1 0-16,3 5 2 15,9 5 0-15,11-1 0 16,10 2-2-16,15 1-20 0,12-3-55 15,0-6-2-15</inkml:trace>
  <inkml:trace contextRef="#ctx0" brushRef="#br0" timeOffset="101171.9837">7426 4580 352 0,'0'0'4'16,"19"0"2"-16,1-2 1 16,13 1-1-16,9-2 3 0,11-1-4 15,8-7-26-15,10 2-41 16,11 1-6-16</inkml:trace>
  <inkml:trace contextRef="#ctx0" brushRef="#br0" timeOffset="101581.1196">8047 4625 434 0,'0'0'4'0,"0"0"0"16,0 0 4-16,15 0 1 15,6 0 1-15,13-2-1 0,8-8 0 16,14 1 0-16,11-7-4 15,6-5-8-15,11-10-47 16,-2 6-30-16,-7 1-2 16</inkml:trace>
  <inkml:trace contextRef="#ctx0" brushRef="#br0" timeOffset="101869.3713">8127 4100 425 0,'0'0'3'16,"0"0"1"-16,5 3 2 0,6-3 2 15,12 0 0-15,4-3 1 16,15-5 0-16,10 0 0 16,7-5-3-16,12 1-9 15,-1 7-41-15,8-7-33 0,-3 6-1 16</inkml:trace>
  <inkml:trace contextRef="#ctx0" brushRef="#br0" timeOffset="102203.1304">7141 4014 362 0,'0'0'6'16,"5"2"3"-16,10-1 3 15,5-1-1-15,11 0 2 16,11 1 0-16,8-6-1 15,14 1-6-15,2-5-33 16,5 0-45-16,-2 3-2 0</inkml:trace>
  <inkml:trace contextRef="#ctx0" brushRef="#br0" timeOffset="102525.9105">6476 3659 416 0,'0'0'4'0,"0"0"2"0,12 4 0 16,2-4 0-16,8 0 2 15,7 0-1-15,10-6 0 16,3-7-1-16,13 0-10 16,-4-9-19-16,-2 1-51 15,11-1-3-15</inkml:trace>
  <inkml:trace contextRef="#ctx0" brushRef="#br0" timeOffset="102825.5627">6745 3291 427 0,'0'0'1'16,"0"0"0"-16,0 0 1 15,13 0 1-15,5-4 1 0,6-8-3 16,12 0 1-16,11-9-5 15,10 0-14-15,8-3-53 16,5 0-3-16</inkml:trace>
  <inkml:trace contextRef="#ctx0" brushRef="#br0" timeOffset="103083.37">6674 2934 438 0,'0'0'-3'16,"0"0"1"-16,0 0 0 15,10-17 1-15,8 5-1 0,9-8 0 16,9-2 0-16,11-2 1 15,13-2 0-15,9-2-12 16,1 4-58-16,16 12 0 16</inkml:trace>
  <inkml:trace contextRef="#ctx0" brushRef="#br0" timeOffset="103330.0611">7063 3495 432 0,'0'0'1'0,"0"0"1"16,9-1 1-16,8-5-2 15,5-1 1-15,7-3 1 16,8 1 0-16,12-6 0 15,2 3-6-15,12 2-13 0,-6 4-56 16,9 0-2-16</inkml:trace>
  <inkml:trace contextRef="#ctx0" brushRef="#br0" timeOffset="103533.8446">7706 3621 408 0,'0'0'3'16,"0"0"2"-16,-5 12-1 16,5-12 2-16,10 9 0 0,4-7 1 15,9-2 0-15,8-6 0 16,11-8-2-16,8-4-3 16,10-3-6-16,-2-9-24 15,12 4-46-15,-4-1-1 0</inkml:trace>
  <inkml:trace contextRef="#ctx0" brushRef="#br0" timeOffset="103764.305">7669 2992 480 0,'0'0'2'0,"-12"-3"-2"0,12 3 1 15,-9 0-1-15,9 0 1 16,0-12 0-16,7-5-1 16,8-4 1-16,12-6-2 0,11-10 2 15,8-5-1-15,4-3-5 16,12 9-14-16,-6 0-55 16,8 3-4-16</inkml:trace>
  <inkml:trace contextRef="#ctx0" brushRef="#br0" timeOffset="104016.3562">7912 2866 395 0,'0'0'3'16,"4"0"1"-16,11 0 2 16,8-3 1-16,10-3 0 15,11 1 0-15,11-1 2 16,10-1-5-16,9 5-17 0,2 0-58 16,-4 2-1-16</inkml:trace>
  <inkml:trace contextRef="#ctx0" brushRef="#br0" timeOffset="104205.4619">8100 3754 458 0,'0'0'1'15,"0"-7"0"-15,4-2 0 16,10-4 0-16,2-4 1 15,11-7-2-15,5-10-8 16,12-12-51-16,3 5-15 0</inkml:trace>
  <inkml:trace contextRef="#ctx0" brushRef="#br0" timeOffset="104435.4687">7768 3152 433 0,'0'0'3'16,"6"0"2"-16,8 2 1 16,7-5 1-16,12-9 0 15,10 3 1-15,14-5 0 0,13-4-1 16,15 1-13-16,3-2-66 15,11-3-5-15</inkml:trace>
  <inkml:trace contextRef="#ctx0" brushRef="#br0" timeOffset="107874.0586">13076 4655 336 0,'0'0'9'15,"0"0"6"-15,-7 12 4 0,7-12 2 16,-1 18 2-16,1-3 0 15,5 0 1-15,10 4 0 16,7-7-9-16,12 5-13 16,5-5-2-16,13-7 0 0,2-5 0 15,11-2-33-15,5-10-47 16,-4 0-3-16</inkml:trace>
  <inkml:trace contextRef="#ctx0" brushRef="#br0" timeOffset="108279.4074">13807 4517 379 0,'0'0'9'0,"18"4"0"15,2 3 1-15,11 0 0 0,8-1 1 16,11-2-1-16,7-3-3 16,15 3-13-16,-6-1-63 15,4-13-4-15</inkml:trace>
  <inkml:trace contextRef="#ctx0" brushRef="#br0" timeOffset="108593.2412">13038 4091 351 0,'0'0'6'0,"0"0"2"15,13 0 3-15,1 0 1 16,7 2 0-16,9 8 0 15,13-2 0-15,14 1 2 0,14 3-10 16,7-4-10-16,14-10-61 16,6 2-4-16</inkml:trace>
  <inkml:trace contextRef="#ctx0" brushRef="#br0" timeOffset="108879.0444">13374 3500 387 0,'0'0'3'15,"0"0"3"-15,9-5 2 16,16 2 1-16,4-1 1 16,14-1 0-16,7-5 1 0,12 1 0 15,5-5-4-15,13 6-14 16,-4 9-61-16,1-9-7 16</inkml:trace>
  <inkml:trace contextRef="#ctx0" brushRef="#br0" timeOffset="109110.7956">13817 3955 395 0,'0'0'4'0,"0"0"2"0,9 6 2 15,8-1 1-15,8-1 1 16,10-2 0-16,8-2-1 16,15 0-2-16,6-2-14 0,12-20-55 15,0 13-12-15</inkml:trace>
  <inkml:trace contextRef="#ctx0" brushRef="#br0" timeOffset="109335.31">13603 4307 394 0,'0'0'2'0,"0"0"2"0,0 0 2 16,0 0 3-16,21-1 1 15,4-5 1-15,12-1 1 16,12 1 0-16,18-1-2 15,7-2-4-15,16 5-11 16,3 8-47-16,5-4-24 0,-1 9-1 16</inkml:trace>
  <inkml:trace contextRef="#ctx0" brushRef="#br0" timeOffset="109545.1914">14256 4786 334 0,'0'0'9'0,"0"0"3"15,17 0 3-15,0-5 2 16,10-1 0-16,8-6 1 16,12-2-1-16,10-5 0 0,15-5-12 15,-2-8-16-15,11-2-60 16,-1 3-4-16</inkml:trace>
  <inkml:trace contextRef="#ctx0" brushRef="#br0" timeOffset="109789.0907">15020 4582 407 0,'0'0'3'0,"11"0"2"0,2 0 1 16,6 0 0-16,9-5 0 16,10-5 0-16,7-1-3 15,10-2-10-15,3 5-52 0,1-13-14 16</inkml:trace>
  <inkml:trace contextRef="#ctx0" brushRef="#br0" timeOffset="110062.8763">14760 4098 357 0,'0'0'8'0,"10"5"2"0,8 3 1 16,9 2 0-16,8 1 1 15,9 0-1-15,8-3 0 16,15 1-7-16,-1-9-35 0,6 0-40 15,-3-10-2-15</inkml:trace>
  <inkml:trace contextRef="#ctx0" brushRef="#br0" timeOffset="110343.3421">14405 3618 331 0,'0'0'10'0,"6"0"4"15,9 0 3-15,8 6 2 16,8 5-1-16,11-1 0 15,7 0 1-15,11-2-1 0,11 5-14 16,3-13-16-16,-3 0-59 16,6-8-5-16</inkml:trace>
  <inkml:trace contextRef="#ctx0" brushRef="#br0" timeOffset="110587.1791">14478 3142 339 0,'0'0'5'15,"16"-5"2"-15,3 5 1 16,10-3 2-16,9 3-1 15,8 0 2-15,10 3-3 16,10 2-15-16,7 4-55 16,-4-1-4-16</inkml:trace>
  <inkml:trace contextRef="#ctx0" brushRef="#br0" timeOffset="110979.7993">13326 3592 177 0,'0'0'3'16,"15"3"2"-16,3-2-2 16,17-1-5-16,13 0-41 0,12-1-3 15</inkml:trace>
  <inkml:trace contextRef="#ctx0" brushRef="#br0" timeOffset="111251.2355">13109 3119 373 0,'0'0'3'0,"0"0"1"0,0 0 3 16,0 0 0-16,0 0 0 16,18-13 1-16,7 0-1 15,15 1-4-15,16-5-15 16,8 0-54-16,19 5-4 0</inkml:trace>
  <inkml:trace contextRef="#ctx0" brushRef="#br0" timeOffset="111531.6856">15009 4285 374 0,'0'0'6'15,"0"8"2"-15,0-8 1 16,10 16-1-16,-2-9 1 16,8-5-1-16,1-2-6 0,17-11-52 15,1 0-19-15</inkml:trace>
  <inkml:trace contextRef="#ctx0" brushRef="#br0" timeOffset="112566.5171">10497 4657 253 0,'0'0'6'16,"0"0"7"-16,0 0 4 0,0 0 3 15,0 0 2-15,0 0 2 16,0 0 2-16,0 0 1 16,0 0-6-16,10 6-6 15,8-2-3-15,7 0-5 0,8-1-4 16,5-1-10-16,10 4-24 15,16-3-43-15,-11-2-1 16</inkml:trace>
  <inkml:trace contextRef="#ctx0" brushRef="#br0" timeOffset="112832.7897">11218 4693 371 0,'0'0'6'15,"0"0"2"-15,7 13 0 16,4-5 1-16,2-1-1 0,7-1 0 15,3-2-3-15,11-1-22 16,5-3-50-16,1-6-4 16</inkml:trace>
  <inkml:trace contextRef="#ctx0" brushRef="#br0" timeOffset="113093.2035">10967 4307 281 0,'0'0'8'16,"6"0"3"-16,7-1 2 15,7-5 1-15,8-1 0 0,8-4-2 16,5-4-13-16,3-2-50 16,16-1-9-16</inkml:trace>
  <inkml:trace contextRef="#ctx0" brushRef="#br0" timeOffset="113407.6736">10454 4321 344 0,'0'0'5'0,"11"0"2"16,4 0 0-16,8-1 2 16,6-8-9-16,19-6-37 0,5 4-23 15,11-3-3-15</inkml:trace>
  <inkml:trace contextRef="#ctx0" brushRef="#br0" timeOffset="162871.3527">17068 11451 271 0,'0'0'7'0,"0"0"2"15,-12-3 3-15,12 3 2 16,0 0 4-16,0 0 0 0,-11 0 4 16,11 0 1-16,0 0-6 15,0 0-2-15,0 0-2 16,0 0-2-16,0 0-2 16,0 0-2-16,0 0-2 15,0 0-1-15,0 0-1 0,0 0-1 16,0 0-1-16,0 0 0 15,0 0-1-15,0 0 1 16,0 0-1-16,0 0 0 16,0 0 0-16,0 0 0 0,5 0 0 15,-5 0 0-15,0 0 0 16,0 0 0-16,12-2 1 16,-12 2-1-16,17 0 0 15,-8 0 1-15,1 0-1 0,3 2 0 16,3-2 1-16,-2 0-1 15,1 0 0-15,2 0 1 16,0-2-1-16,0-2 1 0,-1 2 0 16,1 1-1-16,-5 1 1 15,4 0 0-15,-2 0-1 16,2 1 0-16,-3 1 1 16,1 2-1-16,0-2 0 15,0-2 1-15,0 0-1 0,-4 0 0 16,1 0 0-16,1 0 0 15,-2 0 1-15,1 0-1 16,-4 0 0-16,2 0 0 16,1 0 0-16,-10 0 1 0,18 3-1 15,-10 0 0-15,1 0 0 16,-1-3 0-16,4 1 0 16,-4-1 0-16,1 0 1 15,0 0-1-15,-9 0 0 0,13 0 0 16,-13 0 0-16,17 0 0 15,-17 0 1-15,14 3-1 16,-14-3 0-16,19 2 0 0,-12-1 0 16,-7-1 0-16,18 0 0 15,-18 0 0-15,12 0 0 16,-12 0 0-16,15-1 1 16,-15 1-1-16,0 0 1 0,0 0-1 15,9-2 1-15,-9 2 0 16,0 0 0-16,0 0-1 15,0 0 0-15,0 0 1 16,0 0-1-16,0 0 1 0,0 0 0 16,0 0 0-16,0 0 0 15,0 0 0-15,0 0 0 16,0 0 1-16,-7 4-2 16,7-4 0-16,0 0 0 15,0 0 0-15,-10 3 0 0,10-3 0 16,0 0 0-16,0 0 0 15,-9 3 0-15,9-3 0 16,0 0 0-16,0 0 0 16,-9 1 0-16,9-1 0 0,0 0-3 15,0 0-11-15,0 0-66 16,0 0-1-16</inkml:trace>
  <inkml:trace contextRef="#ctx0" brushRef="#br0" timeOffset="165273.0029">17769 11433 63 0,'0'0'12'0,"0"0"7"16,0 0 5-16,0 0 4 15,-5-6 2-15,5 6 1 16,0 0 2-16,0 0-1 15,0 0-8-15,-4-12-9 16,4 12-3-16,0 0-5 16,0 0-2-16,0 0-1 0,0 0-2 15,0 0-2-15,0 0 0 16,0 0 0-16,0 0-1 16,-11 7 0-16,11-7 1 15,0 0-1-15,0 0 0 0,0 0 0 16,0 0 0-16,0 0-1 15,0 0 1-15,0 0 0 16,-7 3 0-16,7-3 2 0,0 0 1 16,0 0 0-16,-13 8 2 15,13-8 0-15,0 0 0 16,0 0 1-16,-13 0-1 16,13 0-1-16,0 0 0 0,0 0 0 15,0 0 0-15,-7-6 0 16,7 6 0-16,0 0 0 15,0 0 0-15,0 0 1 16,-14 0-1-16,14 0 0 0,0 0 0 16,0 0 0-16,-10 0-1 15,10 0 1-15,0 0-1 16,0 0 1-16,0 0-1 16,0 0 1-16,0 0-1 15,0 0 0-15,0 0 1 0,-8 3-1 16,8-3 2-16,0 0-2 15,0 0 1-15,0 0 0 16,-7 10-1-16,7-10 0 0,0 0 0 16,0 0-1-16,7 2 0 15,-7-2 0-15,8 0 1 16,-8 0 0-16,19 0 0 16,-10 0 1-16,1 0 0 0,-1 0 0 15,2 0 1-15,0-2-1 16,0 1-1-16,0-1 0 15,-3 0 0-15,3 0 0 0,-2-1-1 16,1 0 0-16,-1 1 0 16,-9 2 0-16,17-3 0 15,-17 3-1-15,15 0 1 16,-15 0-1-16,14 0 0 0,-14 0 1 16,14 0-1-16,-14 0 0 15,18 0 0-15,-18 0 1 16,14 0-1-16,-14 0 0 15,18 0 0-15,-18 0 0 16,15 0 0-16,-4-3 1 0,-3 3-1 16,0 0 0-16,3 0 0 15,0 0 0-15,-5 0 0 16,-6 0 1-16,18 3-1 16,-18-3 0-16,14 3 0 0,-14-3 0 15,15 0 0-15,-15 0 0 16,8 0 0-16,-8 0 0 15,14 0 0-15,-14 0 1 0,11 0-1 16,-11 0 0-16,8 0 0 16,-8 0 0-16,14 2 0 15,-14-2 1-15,11 3-1 16,-11-3-1-16,6 3 2 0,-6-3-1 16,11 0 0-16,-11 0 0 15,0 0 0-15,11 0 0 16,-11 0 0-16,0 0 0 15,10 0 0-15,-10 0 0 0,0 0 1 16,13 1-1-16,-13-1 0 16,0 0 0-16,10 1 0 15,-10-1 0-15,0 0 0 16,11 0 0-16,-11 0 0 16,0 0 0-16,11 0 0 0,-11 0 0 15,0 0 1-15,10 2-1 16,-10-2 0-16,11 3 0 15,-11-3 0-15,0 0 0 16,9 2 0-16,-9-2 0 0,0 0 0 16,11 0 0-16,-11 0 0 15,0 0 0-15,0 0 0 16,10 0 0-16,-10 0 0 0,0 0 0 16,0 0 1-16,0 0-1 15,0 0 0-15,0 0 0 16,10 0 0-16,-10 0 0 15,0 0 0-15,0 0 0 0,0 0 0 16,0 0 0-16,0 0 0 16,0 0 1-16,0 0-1 15,0 0 0-15,0 0-1 16,0 0-3-16,0 0-4 0,9 0-22 16,2-2-46-16,-11 2-3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28:26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3323 5129 295 0,'0'0'5'0,"0"16"3"16,0-1 1-16,0 7 4 0,3 4 0 15,6 6 2-15,-1 2 3 16,7 5 1-16,-1 0-4 15,2 1-2-15,7-2-1 16,-5 2-2-16,3 1-1 0,0 2-1 16,-2 2-1-16,-1 1-1 15,-4-1 0-15,-2-4 0 16,-5-2 0-16,-1-4 0 16,-4-3-1-16,-2-12 0 15,0-2-3-15,0-9-2 0,0-9 0 16,-8-6 0-16,5-21 0 15,-3-8 0-15,-1-16 0 16,-3-10 0-16,1-11 0 0,-4-6 0 16,0-9 0-16,5-1 0 15,-2 0 0-15,3 4 0 16,6 6-2-16,1 6 1 16,8 10 0-16,7 14 1 0,4 21-1 15,9 20 0-15,5 19 1 16,7 26 0-16,2 19 0 15,1 15 1-15,-2 8 1 0,-5 4 1 16,-6-8-3-16,-7-11 0 16,-8-21 0-16,-3-18 0 15,-12-26 0-15,15-26 0 16,-9-31 0-16,6-18 0 16,0-11 0-16,6-2 0 0,2 2 0 15,0 14 0-15,5 23 0 16,1 29 0-16,-2 28 0 15,2 35 0-15,-5 26 0 16,1 12 0-16,-3 12 0 0,-2 0 0 16,7-18-46-16,-3 4-35 15,1-15-4-15</inkml:trace>
  <inkml:trace contextRef="#ctx0" brushRef="#br0" timeOffset="883.2516">4623 5446 396 0,'0'0'5'0,"0"0"3"0,0 0 1 16,0 0 3-16,0 0 0 16,-3-13 2-16,3 13 1 15,-5-12 0-15,5 12-3 0,-10-14-3 16,10 14-5-16,-12-19-4 15,12 19 0-15,-16-14 0 16,16 14 0-16,-15-19 0 16,6 10 0-16,1 0 0 0,8 9 0 15,-15-15 0-15,5 6 0 16,10 9 0-16,-14-14 0 16,14 14 0-16,-17-8 0 0,17 8 0 15,-15-3 0-15,15 3 0 16,-14 0 0-16,14 0 0 15,-14 8 0-15,5 0 0 16,0 5 0-16,-1 7 0 0,0 6 0 16,-2 8 0-16,2 0 0 15,3 2 0-15,1-1 0 16,4-5 0-16,2-3 0 16,3-9 0-16,9-7 0 15,6-11 0-15,1-4 0 0,6 1 0 16,2 0 0-16,4 5-2 15,0 9-3-15,2 6 0 16,-4 7-1-16,-1 3-3 16,-4-1-4-16,-4-4-4 0,-3-12-19 15,-17-10-41-15,6-16-2 16</inkml:trace>
  <inkml:trace contextRef="#ctx0" brushRef="#br0" timeOffset="1197.8488">4758 5322 373 0,'0'0'4'0,"0"14"4"16,0 5 0-16,4 5 1 15,5 8 1-15,0 2 0 0,4 0 0 16,0 0-1-16,2-5-4 15,-4-9-3-15,1-14-1 16,-1-12-1-16,-2-18-1 16,-3-6 0-16,6-8 1 15,-2-2 0-15,4-2 1 0,2 9 2 16,1 10 0-16,2 11 1 16,2 12 2-16,-2 12 0 15,0 10 0-15,-1 6-2 16,-1 9-11-16,-3 7-65 0,0-13-5 15</inkml:trace>
  <inkml:trace contextRef="#ctx0" brushRef="#br0" timeOffset="1579.3446">5204 5162 432 0,'0'13'6'0,"0"11"0"16,0 11 3-16,0 13 0 16,6 4 0-16,7 9 1 0,3 1-1 15,5 1 0-15,4-15-5 16,3-14-3-16,4-13-2 16,-5-19 0-16,-2-7-1 15,-3-13 0-15,0-9 0 16,-6 3 0-16,1-2 0 0,2 7 1 15,3 9 0-15,4 10 0 16,5 4 1-16,5 20 1 16,1 11 2-16,-1 13 2 15,0 11 1-15,-8 8 1 0,-8 6-7 16,-11 7 0-16,-10 6 0 16,-17 0 0-16,-15-2 0 15,-13-5 0-15,-9-10 0 16,-5-16 0-16,-6-22 0 0,7-31-38 15,1-4-47-15</inkml:trace>
  <inkml:trace contextRef="#ctx0" brushRef="#br0" timeOffset="2186.5191">6746 5286 396 0,'0'0'6'0,"10"24"2"16,2 10 3-16,6 14 1 15,3 13 1-15,3 15 0 0,2 12 2 16,0 12 0-16,-4 1-5 16,-10-5-2-16,-7-12-4 15,-5-15-4-15,-6-14 0 0,-12-23 0 16,-8-22 0-16,-7-23 0 16,-3-34 0-16,0-32 0 15,-1-25 0-15,5-17-4 16,8-8-2-16,10 0-1 0,14 8 1 15,12 10 0-15,16 25 1 16,14 29 0-16,9 28 3 16,7 24 1-16,-4 17 3 15,-3 21 3-15,-13 18 1 0,-12 16 2 16,-22 8 2-16,-8 3-1 16,-20-6-7-16,-8-12-2 15,0-7-8-15,10-19-71 16,-6-22-3-16</inkml:trace>
  <inkml:trace contextRef="#ctx0" brushRef="#br0" timeOffset="2923.1628">7469 5602 375 0,'0'0'10'15,"0"0"2"-15,-5 10 2 0,5-10 0 16,-19 0 1-16,7-8-1 16,-3-8 0-16,0-8 1 15,-1-8-10-15,5-6-3 16,-1-2-2-16,6 0-1 0,6 0-1 16,1 2 1-16,11 6 0 15,6 7 0-15,7 5 0 16,3 3 1-16,7 4 0 15,5 7 0-15,3 4 0 0,-1 8 0 16,1 9 2-16,-3 7 0 16,-3 7 1-16,-10 10 1 15,-3 3 1-15,-6-2 0 16,-6 0 2-16,-5-5-7 0,1-3 0 16,0-11 0-16,0-10 0 15,2-11 0-15,4-8 0 16,-4-16 0-16,0-6 0 15,-4-12 0-15,-1-6 0 16,-5 1 0-16,-7 3 0 0,-10 8 0 16,-4 7 0-16,-3 15 0 15,-2 14 0-15,1 14 0 16,1 12 0-16,6 10 0 0,9-2-5 16,9 2-22-16,23-9-53 15,0-10-3-15</inkml:trace>
  <inkml:trace contextRef="#ctx0" brushRef="#br0" timeOffset="3133.9645">8094 4859 461 0,'-1'12'4'15,"1"9"1"-15,2 18 1 0,4 16 1 16,8 13 0-16,1 11 1 15,6 9 0-15,2 8-3 16,5-6-5-16,-1-13 0 16,2-8 0-16,-4-22-15 0,-3-10-29 15,5-15-37-15,-14-10-3 16</inkml:trace>
  <inkml:trace contextRef="#ctx0" brushRef="#br0" timeOffset="3328.9907">7960 5398 467 0,'0'0'4'15,"0"0"-1"-15,0 0 2 16,0 11 0-16,10-9 0 16,9-1 1-16,9-1 0 15,11-5 0-15,10-5-4 0,9-5-6 16,12 1-18-16,19-5-58 15,-13-1-1-15</inkml:trace>
  <inkml:trace contextRef="#ctx0" brushRef="#br0" timeOffset="3838.2572">8531 5452 369 0,'0'0'4'16,"0"0"1"-16,13 0 3 15,0-2-1-15,5-7 1 16,2-8-1-16,5-3 1 0,2-10 1 15,-1-3-3-15,-2-4 1 16,-6-1 0-16,-8 3 2 16,-4 6 1-16,-6 11 1 15,-10 12 0-15,-6 14 0 0,-8 14 1 16,-3 12-10-16,4 12-2 16,0 5 0-16,7 2 0 15,9 0 0-15,8-7 0 16,16-13 0-16,17-4 0 0,8-20 0 15,11-9-83-15,8-9-1 16</inkml:trace>
  <inkml:trace contextRef="#ctx0" brushRef="#br0" timeOffset="4090.1025">9169 5484 420 0,'0'0'1'15,"-9"0"0"-15,9 0-1 0,-17-17-6 16,13-7-15-16,0-10-23 16,0-12-2-16,1-7 7 15,3-4 20-15,2 3 16 0,-2 9 9 16,-1 12 10-16,-11 15 18 16,1 18 21-16,-3 11 4 15,-2 20-10-15,2 2-21 16,0 0-16-16,14 1-12 15,0-10-16-15,17-17-60 0,6 1-6 16</inkml:trace>
  <inkml:trace contextRef="#ctx0" brushRef="#br0" timeOffset="4319.9897">9370 5484 378 0,'0'0'5'16,"0"0"1"-16,0 0 0 15,-2-6 0-15,2-10 0 16,-1-10 0-16,1-12-1 0,1-8 0 16,6-2-4-16,4-3-2 15,3 2 2-15,3 8 2 16,0 16 1-16,4 20 3 16,-1 15-2-16,2 22 3 0,-5 11 0 15,3 8-4-15,0 6-17 16,17-1-59-16,-14-7-3 15</inkml:trace>
  <inkml:trace contextRef="#ctx0" brushRef="#br0" timeOffset="4627.8792">9912 5027 481 0,'0'0'5'15,"-17"-2"0"-15,5 2 2 16,-3 6 0-16,0 2-1 16,-2 4-6-16,-1 3 0 0,2 1 0 15,7 8 0-15,6-3 0 16,3 4 0-16,13 0 0 16,4 0 0-16,8 2 0 15,3-2 0-15,4 1 0 0,-4 4 0 16,-4 1 0-16,-7 3 0 15,-11 0 0-15,-6 3 0 16,-13-1 0-16,-10-2 0 16,-9-10 0-16,5-5-14 0,-1-9-69 15,1-10-2-15</inkml:trace>
  <inkml:trace contextRef="#ctx0" brushRef="#br0" timeOffset="5641.4079">3552 6212 246 0,'0'0'4'16,"0"0"-1"-16,0 0 6 0,7-5 3 15,1 3 4-15,5 2 2 16,5-2 3-16,7 2 0 16,8-3-1-16,14 3 0 15,10 0-4-15,12 0-4 0,15 0-2 16,12 0-3-16,10 3-2 15,10 1-1-15,9 1-1 16,4-2 0-16,5-3-1 16,-3 0-3-16,2 0-3 15,-6-10-8-15,-2-4-28 0,-6-2-33 16,-10-2-4-16</inkml:trace>
  <inkml:trace contextRef="#ctx0" brushRef="#br0" timeOffset="10109.8">10324 5430 338 0,'0'0'9'16,"0"0"2"-16,12 16 4 15,-3 0 0-15,2 4 1 16,3 6 0-16,-2 8 0 15,2 1 0-15,-1 8-10 16,-12-4-8-16,2-3-42 0,-3 0-29 16,-7-9-2-16</inkml:trace>
  <inkml:trace contextRef="#ctx0" brushRef="#br0" timeOffset="10723.848">11851 5377 306 0,'-1'11'8'0,"1"8"5"0,2 15 2 16,8 7 3-16,1 10 3 15,2 9 0-15,5 2 1 16,1 2 1-16,-2-7-8 16,-2-12-4-16,-2-16-3 0,-9-22-2 15,-4-12-2-15,-10-26-1 16,-11-18-3-16,-4-20-1 15,-5-17 0-15,0-10 0 16,0-1-1-16,9 7-1 0,3 9 0 16,13 12 1-16,5 18 0 15,14 21 2-15,13 22-1 16,5 13 0-16,6 16 1 16,-2 12 1-16,-3 9 0 0,-7 4 1 15,-8 0 1-15,-9 0-1 16,-9-3 0-16,-7-11-3 15,-12-10-7-15,-1-12-18 16,6-10-51-16,-5-17-2 0</inkml:trace>
  <inkml:trace contextRef="#ctx0" brushRef="#br0" timeOffset="11225.3622">12221 4601 404 0,'0'0'5'0,"-3"9"4"16,1 9 1-16,2 13 2 16,0 13 1-16,3 16 0 15,4 15 0-15,3 12-1 0,7 1-3 16,-1 1-5-16,3-5-4 15,4-13-8-15,2-11-28 16,-1-22-43-16,-1-15-2 16</inkml:trace>
  <inkml:trace contextRef="#ctx0" brushRef="#br0" timeOffset="11719.651">12522 5009 292 0,'0'0'8'15,"0"0"3"-15,0 0 3 16,0 0 0-16,-5 16 2 0,4-2 1 15,0 7 1-15,1 6 0 16,4 3-8-16,4 2-3 16,1-2-2-16,4-4-2 15,2-4 0-15,5-14 0 0,-3-8-1 16,5-8 0-16,1-6 0 16,-4 3-1-16,6 1 1 15,-4 9-1-15,2 6 1 16,-4 10-1-16,5 9-2 15,-1 3-7-15,-4 4-33 0,3-7-33 16,0-9-1-16</inkml:trace>
  <inkml:trace contextRef="#ctx0" brushRef="#br0" timeOffset="12140.1293">13062 4911 415 0,'0'0'5'0,"0"0"2"15,0 0 1-15,-9-10 1 16,9 10 1-16,-12-2 0 0,12 2 0 16,-16 5 0-16,8 4-5 15,-2 6-1-15,5 4-3 16,1 1 1-16,3 4-2 16,1-2 0-16,5-1 0 0,7-1 0 15,7-1-1-15,0-4 2 16,-1-3-1-16,5 4 1 15,-5-2 0-15,-6 2 1 16,-8 8 0-16,-4 0 0 0,-6 3 1 16,-9 2-2-16,-3 1-3 15,-5-6-14-15,-2-6-61 16,8-6-4-16</inkml:trace>
  <inkml:trace contextRef="#ctx0" brushRef="#br0" timeOffset="24123.2802">3866 7672 411 0,'0'0'4'0,"0"0"2"16,0 0 2-16,-9-11 1 0,-2 7 0 16,-9 1 0-16,-3 1 2 15,-10 2 0-15,-4 6-4 16,-7 8-2-16,-2 9-2 0,1 6-1 15,1 5 0-15,8 7-1 16,4 1-1-16,15 3 0 16,10 1-1-16,11-4 1 15,16-3-1-15,17-5 1 16,11-3-1-16,10-2 1 0,7 0 1 16,-1-1 0-16,-2 2 0 15,-9 4 1-15,-12 7 0 16,-13 3 0-16,-21 4 0 0,-11 1 1 15,-24-2-1-15,-10-5-2 16,-15-10 0-16,-5-11-5 16,-8-18-18-16,-11-3-57 15,20-8-4-15</inkml:trace>
  <inkml:trace contextRef="#ctx0" brushRef="#br0" timeOffset="25227.8819">4193 8055 252 0,'0'0'6'0,"0"0"4"0,0 0 2 16,0 0 1-16,-8 2 3 15,8-2 0-15,0 0 2 16,0 0 1-16,0 0-3 0,0 0-2 15,0 0-2-15,-7 9-1 16,7-9-1-16,0 0-1 16,0 0 0-16,0 0-2 15,-3 9-2-15,3-9 0 16,-2 15-1-16,2-15 0 0,-4 14-1 16,3-3 0-16,0 2 0 15,1 3 0-15,0 1-1 16,0 7 0-16,1 2 0 15,6 8 1-15,2 7-2 0,0 1 0 16,2 0 0-16,3-2-1 16,-2-5 0-16,0-8-1 15,-1-9 1-15,-2-18-1 16,0-20 1-16,-2-17-1 0,-1-11 0 16,-1-9 0-16,5-5 0 15,1 2 0-15,0 5-1 16,5 16 1-16,4 17 0 0,4 17 1 15,2 13 1-15,3 14 0 16,0 7 0-16,-1-1 0 16,1-1 0-16,-4-6 0 15,-3-13-1-15,-4-8 0 0,-2-14-1 16,-2-13 0-16,0 0 0 16,-3-1 1-16,5 8 0 15,-3 8 1-15,4 12 1 16,-2 15 1-16,1 17 0 15,-1 8 0-15,2 5-2 0,6 6-15 16,-2-6-62-16,0-9-3 16</inkml:trace>
  <inkml:trace contextRef="#ctx0" brushRef="#br0" timeOffset="26038.7909">5146 8119 361 0,'0'0'8'15,"0"0"2"-15,0 0 3 16,0 0 1-16,0-8 1 15,0 8 2-15,-1-16 1 0,-4 6 1 16,0-2-5-16,-1 0-4 16,-1 0-2-16,0 3-4 15,-4-2-4-15,4 4 0 0,-2-2 0 16,0 3 0-16,9 6 0 16,-16-7 0-16,16 7 0 15,-13-9 0-15,13 9 0 16,-11-5 0-16,11 5 0 0,-11-6 0 15,11 6 0-15,-13-3 0 16,13 3 0-16,-11 0 0 16,11 0 0-16,-14 12 0 15,5-4 0-15,2 2 0 16,-1 7 0-16,-3 6 0 0,4 3 0 16,1 0 0-16,1 3 0 15,5-3 0-15,0 2 0 16,10-9 0-16,1-4 0 15,8-7-4-15,3-1 0 0,5-3 1 16,0-1 0-16,1 4 1 16,0 1 1-16,-2 4 0 15,-3 2 1-15,-4 5 0 0,-6-7-5 16,1 0-8-16,-8-2-45 16,-6-10-21-16,7-12-2 15</inkml:trace>
  <inkml:trace contextRef="#ctx0" brushRef="#br0" timeOffset="26520.1092">5318 7481 446 0,'0'0'4'16,"0"0"2"-16,4 21 1 15,1 13 0-15,5 19 1 0,0 14 1 16,4 16 0-16,4 10 1 16,-4 10-5-16,7 2-5 15,-3-12-3-15,5-3-28 0,6-21-48 16,-11-18-4-16</inkml:trace>
  <inkml:trace contextRef="#ctx0" brushRef="#br0" timeOffset="26806.1015">5621 7471 418 0,'0'0'8'0,"0"0"2"16,-2 10 2-16,2 13 2 0,3 17 0 16,10 18 1-16,-1 12 1 15,5 12-12-15,3 14-4 16,-1 1 0-16,7 2 0 16,-2-9 0-16,2-9 0 0,-9-22 0 15,4-3-77-15,2-10-9 16</inkml:trace>
  <inkml:trace contextRef="#ctx0" brushRef="#br0" timeOffset="29219.5008">6843 8061 307 0,'0'0'8'0,"0"0"4"0,0 0 3 16,0 0 4-16,0 11 4 16,0-1 0-16,6 7 0 15,-1 8 1-15,6 2-7 16,-1 4-3-16,1 4-4 0,0-2-4 15,-2-2-2-15,-1-6-3 16,-5-11 0-16,-3-14-2 16,1-10 0-16,-1-17-2 15,0-10-1-15,0-5-1 0,3-5 1 16,8 5-1-16,2 3 2 16,6 14 0-16,4 16 1 15,3 11 1-15,2 21 2 16,1 12 0-16,-6 8 1 15,1 6-2-15,-6-5-13 0,-7-3-60 16,2-3-5-16</inkml:trace>
  <inkml:trace contextRef="#ctx0" brushRef="#br0" timeOffset="29735.4978">7317 7974 265 0,'0'0'10'0,"0"0"4"16,0 0 4-16,0 0 3 15,-6 8 2-15,6-8 2 0,0 0 1 16,0 0 0-16,-6 9-7 16,6-9-4-16,0 0-2 15,0 0-4-15,0 0-1 16,-8 12 0-16,8-12-2 16,-4 15-1-16,4-6-5 0,-4 0 0 15,2 2 0-15,-1 0 0 16,2 4 0-16,1 5 0 15,1 5 0-15,5 8 0 0,4 6 0 16,4 2 0-16,3-1 0 16,4-1 0-16,3-5 0 15,1-7 0-15,-1-16 0 16,-1-11 0-16,0-11 0 0,-1-11 0 16,-1-3 0-16,-1-1 0 15,-3 7 0-15,5 8 0 16,3 11 0-16,-3 6 0 15,7 15 0-15,-2 4-2 0,3 4-6 16,-2-8-18-16,-4-6-52 16,2-8-4-16</inkml:trace>
  <inkml:trace contextRef="#ctx0" brushRef="#br0" timeOffset="30306.591">8142 8049 417 0,'0'0'5'0,"0"0"2"16,0 0 2-16,-2-17 0 15,-3 6 2-15,-1-3 1 0,-3 1 0 16,-5-4 1-16,2 1-4 15,-7 7-2-15,-1 6-7 16,-1 7 0-16,0 17 0 0,1 12 0 16,2 9 0-16,6 8 0 15,6 2 0-15,7-4 0 16,14-2 0-16,9-15 0 16,6-18 0-16,9-13 0 0,-4-21-27 15,6-21-56-15,-1-12-4 16</inkml:trace>
  <inkml:trace contextRef="#ctx0" brushRef="#br0" timeOffset="30473.8725">8232 7420 430 0,'0'6'8'0,"0"9"0"16,1 12 2-16,3 16 2 16,4 16 1-16,4 20 0 0,6 11 0 15,6 10-9-15,0-4-4 16,9 4 0-16,-4-14 0 15,6-8 0-15,-4-25 0 16,8-13-73-16,-7-12-12 16</inkml:trace>
  <inkml:trace contextRef="#ctx0" brushRef="#br0" timeOffset="30754.115">8581 8139 447 0,'0'0'3'0,"0"0"-1"16,3 10 2-16,8-8 0 15,6-2 0-15,2-7 1 0,5-6-1 16,2-6-1-16,1-5-3 16,-1-3 0-16,-4 1-1 15,-8-2 2-15,-6 7 2 0,-7 7 1 16,-1 14 2-16,-12 0 1 15,0 17 1-15,1 7-1 16,1 12-7-16,9 3 0 16,1 4 0-16,9-7 0 15,18-21-63-15,6 10-20 0</inkml:trace>
  <inkml:trace contextRef="#ctx0" brushRef="#br0" timeOffset="31497.8768">9209 7970 406 0,'0'0'5'16,"0"0"2"-16,0 0 2 16,0 0 2-16,-10-13 0 15,10 13 1-15,-8-17 1 0,2 9 0 16,-2-2-4-16,1 2-3 16,2-2-1-16,5 10-1 15,-11-12-4-15,11 12 0 16,-10-10 0-16,10 10 0 0,0 0 0 15,-11-11 0-15,11 11 0 16,-7-6 0-16,7 6 0 16,0 0 0-16,-15-8 0 15,15 8 0-15,0 0 0 0,-10-7 0 16,10 7 0-16,0 0 0 16,-8 0 0-16,8 0 0 15,-11 13 0-15,11-13 0 16,-11 15 0-16,3-4 0 0,-2 0 0 15,2 3 0-15,-1 3 0 16,-1 1 0-16,3 5 0 16,3 2 0-16,3 2 0 0,1-2 0 15,9-2-2-15,3-5 1 16,2-5 0-16,5-9 0 16,0-4 1-16,3-8-1 15,-3-3 1-15,-4 1 0 16,3 10 0-16,-5 4 0 0,4 14 0 15,-4 10-1-15,4 7 0 16,-1 1-4-16,0-2-6 16,4-2-13-16,0-14-54 15,-3-15-4-15</inkml:trace>
  <inkml:trace contextRef="#ctx0" brushRef="#br0" timeOffset="31915.2194">9371 7991 322 0,'0'0'7'15,"0"0"2"-15,1 9 3 0,3 1 3 16,3 2 0-16,-1 6 3 16,4 6 0-16,3 0 1 15,0 6-6-15,2-1-3 0,0-4-1 16,1-3-2-16,-2-5-1 16,-6-5-2-16,-8-12 0 15,0 0-1-15,0-12-1 16,-6-12-1-16,-6-2 0 0,-3-6 0 15,1-2 0-15,2 0 0 16,2 2 1-16,6 3 0 16,4 6 0-16,3-1 2 15,11 9-1-15,6-1-3 16,8 1 0-16,3 1 0 0,11 0-3 16,-2 6-75-16,8-10-5 15</inkml:trace>
  <inkml:trace contextRef="#ctx0" brushRef="#br0" timeOffset="33422.5295">10200 8296 330 0,'0'0'6'16,"0"0"3"-16,0 0 2 16,-7-10 3-16,-2-7 1 15,-1-6 0-15,-3-6 1 16,-2-3-1-16,1-5-4 0,1 1-2 15,0-1-2-15,2 8 0 16,7 7 0-16,2 5 0 16,2 5 0-16,0 12 0 15,13-15 0-15,3 9-1 0,3-1-1 16,5-6-5-16,7 5 0 16,3-5-11-16,11-13-54 15,-4 23-17-15</inkml:trace>
  <inkml:trace contextRef="#ctx0" brushRef="#br0" timeOffset="33706.8701">10631 8142 446 0,'0'0'4'0,"0"0"1"0,0 0-1 15,-13 0 0-15,8-11 0 16,-1-10-5-16,-2-11-5 16,-3-6-4-16,0-11-5 15,-2-4 0-15,-3 2 5 16,-4 8 5-16,4 10 4 0,-4 19 7 16,1 13 5-16,1 11 4 15,5 13 3-15,7 8-3 16,3-5-7-16,10-4-21 15,20-14-62-15,-4-10-5 0</inkml:trace>
  <inkml:trace contextRef="#ctx0" brushRef="#br0" timeOffset="34187.1749">10741 7324 434 0,'2'16'4'0,"7"18"-1"0,0 16 3 16,8 21 0-16,3 10 1 15,2 13 0-15,3 11 0 16,1 5 1-16,-2-16-3 16,-4-16-2-16,-5-16-1 0,1-24-1 15,-4-18-1-15,0-20-1 16,-1-9 1-16,6-14-2 15,-1-7 1-15,4-3-1 0,4 2 1 16,-1 4 0-16,4 9 0 16,-1 6 2-16,0 9 0 15,-7 6 1-15,-6 10 1 16,-6 8 1-16,-8 5 0 0,-13 5 0 16,-10 2-2-16,-6-3-4 15,-3-7-11-15,0-16-63 16,1 5-5-16</inkml:trace>
  <inkml:trace contextRef="#ctx0" brushRef="#br0" timeOffset="34667.3733">11389 8073 393 0,'0'9'5'15,"6"5"3"-15,3 5 0 16,1-2 1-16,5 0 0 0,3-1 1 16,1-6 0-16,3-3 0 15,-4-14-5-15,-2-14-2 16,-6-5 1-16,-7-9-1 15,-3-1 3-15,-7-1 0 16,-9 3 1-16,-3 9 1 0,-1 4-1 16,-5 13-7-16,3 8 0 15,6 8 0-15,0 9 0 16,10 9 0-16,6-2 0 16,10 1-23-16,9-5-60 0,6-5-3 15</inkml:trace>
  <inkml:trace contextRef="#ctx0" brushRef="#br0" timeOffset="35197.642">11793 8129 409 0,'0'0'4'15,"0"18"3"-15,4-8 0 0,-1 3 0 16,0-1 1-16,-3-12 0 15,11 5-1-15,-8-10 1 16,3-24-4-16,-3-9-2 0,6-7-2 16,-2-4 0-16,3 2-1 15,4 4 1-15,-1 9 0 16,6 18 1-16,-2 14 0 16,6 16 0-16,-3 15 2 0,-3 6-1 15,1 8-3-15,4 6-14 16,0-8-59-16,-6-7-4 15</inkml:trace>
  <inkml:trace contextRef="#ctx0" brushRef="#br0" timeOffset="35455.1795">12199 7868 465 0,'0'9'3'0,"0"10"1"16,0 4 0-16,0 4 1 15,7 1 0-15,6-2 0 16,0-2-1-16,8-5 1 16,1-13-3-16,3-11-1 15,2-15-2-15,-1-4 1 0,0-2 1 16,-3 1 0-16,1 8 2 16,-4 7 1-16,0 10-4 15,-2 10 0-15,1 8 0 16,-4 9 0-16,1-1 0 0,5-1-77 15,-3-2-6-15</inkml:trace>
  <inkml:trace contextRef="#ctx0" brushRef="#br0" timeOffset="35977.4177">12936 7802 404 0,'0'0'6'0,"0"0"1"16,0 0 2-16,-11 0 3 16,3 2-1-16,-3 1 2 15,-6 5 1-15,-3 2 1 0,-3 4-4 16,-1 7-2-16,-2 1-9 16,4 10 0-16,0-1 0 15,9 3 0-15,6-3 0 16,7-2 0-16,11-7 0 15,10-10 0-15,9-12 0 0,9-3-11 16,4-16-72-16,-5-11-2 16</inkml:trace>
  <inkml:trace contextRef="#ctx0" brushRef="#br0" timeOffset="36150.8739">12991 7282 451 0,'0'0'6'0,"-2"24"1"15,2 10 3-15,0 16 0 16,2 20 1-16,9 13 1 0,1 8-8 16,6 11-4-16,2-2 0 15,4-8 0-15,7-13 0 16,-2-20 0-16,-12-13-76 0,17-11-10 16</inkml:trace>
  <inkml:trace contextRef="#ctx0" brushRef="#br0" timeOffset="36625.5499">13366 7863 333 0,'0'0'8'15,"0"11"4"-15,0-3 3 16,4 3 1-16,3 0 0 0,4-4 0 16,4-2 0-16,3-5 1 15,1-11-8-15,4-8-5 16,-3-6-1-16,-2-4-1 0,-5 1 0 16,-5 5 1-16,-6 8 1 15,-2 15 1-15,-13 3 0 16,-3 24 3-16,0 13-1 15,1 6 0-15,4 7-4 0,6 1-3 16,4-6 0-16,18-7 0 16,4-12-7-16,14-17-73 15,6-7-3-15</inkml:trace>
  <inkml:trace contextRef="#ctx0" brushRef="#br0" timeOffset="37161.5336">13950 7818 453 0,'0'0'2'16,"-8"-4"0"-16,8 4 1 15,-11-10 1-15,11 10 1 16,-11-8 1-16,11 8 1 16,-12-6 2-16,12 6-2 15,0 0-1-15,0 0 1 0,0 0-7 16,0 0 0-16,-9-2 0 15,9 2 0-15,-8-7 0 16,8 7 0-16,-12-12 0 16,12 12 0-16,-11-12 0 0,11 12 0 15,-12-11 0-15,12 11 0 16,-11-7 0-16,11 7 0 16,0 0 0-16,-9-3 0 0,9 3 0 15,0 0 0-15,0 0 0 16,-13 0 0-16,13 0 0 15,0 0 0-15,-11 11 0 16,11-11 0-16,-12 7 0 0,12-7 0 16,-14 10 0-16,14-10 0 15,-16 17 0-15,6-8 0 16,3 0 0-16,-2 6 0 16,-1 3 0-16,2 3 0 0,2 5 0 15,3 2 0-15,2 0 0 16,1-2 0-16,4 2 0 15,6-10 0-15,5-7 0 16,3-8 0-16,4-4-3 16,1-12-3-16,-3 0 0 0,0-2-1 15,-3 6-3-15,5 7-5 16,-5 2-8-16,2 11-25 16,-3 10-30-16,2 3-2 0</inkml:trace>
  <inkml:trace contextRef="#ctx0" brushRef="#br0" timeOffset="37503.8376">14082 7783 395 0,'0'0'4'15,"0"12"2"-15,4 4 0 16,2 3 2-16,0 9 1 0,5 3 1 16,0 2 1-16,5 2 1 15,-2-3-4-15,0-8-2 16,2-8 0-16,-7-8-1 16,0-8-1-16,-2-16-1 15,-6-7-1-15,-1-7-2 16,0-7 0-16,-1-4 1 0,0 1-2 15,1 7 1-15,0 2 0 16,6 6 0-16,3 3 0 16,11 8-3-16,4 0-11 0,5 3-63 15,16 2-2-15</inkml:trace>
  <inkml:trace contextRef="#ctx0" brushRef="#br0" timeOffset="38245.0683">15410 7940 408 0,'6'17'5'0,"0"15"2"15,6 7 2-15,4 11 1 16,-1 8 0-16,1 5 1 16,0 3 0-16,0 1-1 15,-8-21-3-15,-3-14-3 0,-5-18-1 16,-7-14-1-16,-8-24-2 15,-2-25-1-15,-4-16 0 16,1-18 0-16,2-8-2 16,1-3 0-16,9 1 0 15,8 12 0-15,2 12 1 0,13 19 1 16,9 25 1-16,7 20 1 16,-1 16 1-16,3 22 0 15,-1 10 0-15,-10 11 2 0,-8 9 0 16,-9-1 0-16,-7-5 0 15,-14-3-1-15,-7-14-2 16,-8-16-4-16,-5-18-7 16,6-16-28-16,4-19-43 0,4-13-1 15</inkml:trace>
  <inkml:trace contextRef="#ctx0" brushRef="#br0" timeOffset="38934.904">15997 8015 379 0,'0'0'8'0,"2"9"2"0,-2-9 3 16,2 19 2-16,-2-11 1 16,0-8 0-16,-6 15 1 15,-6-14 0-15,-4-4-6 0,-1-12-5 16,-2-10-3-16,1-5-3 16,2-3 0-16,6-6 0 15,5-1 0-15,5-1 0 16,9 7 0-16,8 5 0 0,4 3 0 15,8 3 0-15,6 5 0 16,-3 7 0-16,3 5 0 16,-3 6 0-16,0 0 0 15,-3 9 0-15,-7 9 0 0,-3 3 0 16,-3 10 0-16,-6 3 0 16,2 3 0-16,-4 1 0 15,-1-1 0-15,2-10 0 16,4-3 0-16,0-12 0 0,2-11 0 15,2-5 0-15,1-14 0 16,-2-8 0-16,-5-7 0 16,-5-1 0-16,-4-1-2 15,-9 2 0-15,-4 11 1 0,-8 5 1 16,-4 13 0-16,1 8-2 16,2 13-3-16,6 12-9 15,3 14-43-15,11-11-24 16,6-3 0-16</inkml:trace>
  <inkml:trace contextRef="#ctx0" brushRef="#br0" timeOffset="39159.6081">16499 7429 452 0,'0'13'5'0,"0"3"0"15,3 12 2-15,6 8 1 16,3 9 0-16,4 8 1 0,4 6 0 16,2 7-1-16,3-7-8 15,-2-2 0-15,-3-7 0 16,0-7 0-16,-7-8-26 0,-13-11-54 16,3-5-3-16</inkml:trace>
  <inkml:trace contextRef="#ctx0" brushRef="#br0" timeOffset="39347.6696">16334 7752 446 0,'0'0'4'16,"0"12"2"-16,0-12 0 0,15 14 0 15,4-6 0-15,4-4 1 16,10-4 0-16,7-2-1 15,11-13-9-15,12 0-20 0,15-7-55 16,-11 4-2-16</inkml:trace>
  <inkml:trace contextRef="#ctx0" brushRef="#br0" timeOffset="39917.4683">16949 7769 331 0,'0'0'5'0,"0"0"5"16,7 9 0-16,-7-9 3 15,19 0 1-15,-9-3 0 16,4-3 1-16,1-6 0 16,-2-6-3-16,1-1-3 0,-9-1 2 15,2 1-2-15,-7 2 1 16,0 7 0-16,-9 5 0 15,-2 5 0-15,-3 12-7 16,-1 13-3-16,1 4 0 16,1 8 0-16,5 4 0 0,6-1 0 15,3 4 0-15,14-10 0 16,10-7 0-16,2-16 0 16,16-15-55-16,0-1-29 0,-1-7-1 15</inkml:trace>
  <inkml:trace contextRef="#ctx0" brushRef="#br0" timeOffset="40024.2275">17364 7886 373 0,'0'0'-3'0,"-3"-18"-14"16,0-11-44-16,0-3-6 16</inkml:trace>
  <inkml:trace contextRef="#ctx0" brushRef="#br0" timeOffset="40135.8725">17300 7553 485 0,'0'0'5'0,"-18"14"2"0,6 5 1 15,-2 2-2-15,0 5-6 16,1 2 0-16,6 5 0 16,2-6 0-16,13-1 0 15,8-4-56-15,11-16-29 0,5-6-1 16</inkml:trace>
  <inkml:trace contextRef="#ctx0" brushRef="#br0" timeOffset="40367.5949">17525 7907 279 0,'0'0'1'16,"0"0"-1"-16,0 0-1 15,0 0 1-15,4 1 1 16,-4-1 4-16,3-9 5 0,0-8 3 16,-3-7 5-16,2-5 1 15,0-4 2-15,-1-2 4 16,5 3-4-16,3 3-3 15,0 11-4-15,2 10-4 0,10 9-6 16,0 13-8-16,7 12-20 16,22 6-51-16,-19 3 1 15</inkml:trace>
  <inkml:trace contextRef="#ctx0" brushRef="#br0" timeOffset="40695.7639">18031 7511 438 0,'0'0'6'16,"-4"-4"2"-16,-5 1 2 0,-4 3 1 16,3 7 0-16,-6 6 1 15,1 3 1-15,-3 2-11 16,7 10-2-16,3-3 0 15,5 7 0-15,3-5 0 0,11-2 0 16,4 0 0-16,6-6 0 16,5 3 0-16,0-1 0 15,-2 0 0-15,-7 6 0 16,-7 3 0-16,-7 6 0 16,-7 0 0-16,-14 6 0 0,-7-3 0 15,-4 0 0-15,-6-13 0 16,1-8-77-16,3-11-8 15</inkml:trace>
  <inkml:trace contextRef="#ctx0" brushRef="#br0" timeOffset="41847.8735">19556 6765 399 0,'0'0'5'15,"0"0"3"-15,0 0 3 16,0 0 2-16,0 0 0 0,-14 0 2 16,14 0 1-16,-16-3 1 15,0 0-3-15,0 1-14 16,-6 2 0-16,-4 0 0 16,-4 5 0-16,-6 7 0 0,-5 6 0 15,2 10 0-15,-7 5 0 16,2 14 0-16,-7 10 0 15,5 13 0-15,-1 13 0 16,5 17 0-16,0 18 0 0,6 12 0 16,4 12 0-16,7 8 0 15,8 4 0-15,8 3 0 16,7-7 0-16,8-7 0 0,6-15 0 16,16-14 0-16,5-15 0 15,7-16 0-15,6-17 0 16,3-14 0-16,0-13 0 15,5-8 0-15,-8-14-29 0,2-5-55 16,-3-5-3-16</inkml:trace>
  <inkml:trace contextRef="#ctx0" brushRef="#br0" timeOffset="43465.3135">19649 7923 228 0,'0'0'11'0,"0"0"6"0,0 0 8 16,-5-9 3-16,5 9 2 15,-9-10 3-15,9 10 0 16,-14-8 1-16,14 8-9 16,-17-7-7-16,7 7-6 0,2 0-4 15,-3 0-3-15,-3 7-1 16,7 4-4-16,-2 1 0 15,3 4 0-15,3 1 0 0,3 3 0 16,8 0 0-16,4 1 0 16,7 1 0-16,0-3 0 15,5 0 0-15,-2-2 0 16,-3 5 0-16,-4 2 0 16,-8 0 0-16,-6 1 0 0,-4 4 0 15,-11-3 0-15,-4-1 0 16,-8-4 0-16,-1-9-7 15,5-2-16-15,-5-3-44 16,12-8-14-16</inkml:trace>
  <inkml:trace contextRef="#ctx0" brushRef="#br0" timeOffset="44452.303">19955 7878 284 0,'0'0'9'0,"0"0"5"0,0 0 4 16,0 0 2-16,0 0 1 15,-3 19 4-15,2 0-1 16,3 3 1-16,5 11-8 16,-2-1-5-16,2 7-3 0,1-2-2 15,0-1-1-15,-4-7-1 16,1-8-2-16,-4-4 0 15,-1-17-1-15,0-12-2 16,0-11 1-16,0-9-1 0,0-4-1 16,7 1-1-16,0-2 1 15,4 7 1-15,3 10 1 16,2 17 0-16,2 10-1 0,2 15 2 16,-3 10 1-16,0 7 0 15,0 4-3-15,-5-1-7 16,3-2-29-16,-4-8-42 15,-3-11-4-15</inkml:trace>
  <inkml:trace contextRef="#ctx0" brushRef="#br0" timeOffset="45251.5633">20435 7536 366 0,'0'0'9'16,"0"0"3"-16,0 0 0 15,0 0 3-15,5 5 0 16,-2 7 3-16,3 5 0 16,-1 15 1-16,4 9-6 0,1 13-3 15,3 6-6-15,3 10-4 16,-2 0 0-16,-1-2 0 16,-2-8 0-16,-2-12 0 0,-3-11 0 15,-2-11 0-15,-4-17 0 16,0-9 0-16,-2-6 0 15,-4-21 0-15,-3-9 0 16,-4-5 0-16,-1-15 0 0,-1-9 0 16,-1-2 0-16,0-7 0 15,5-1 0-15,7 8 0 16,3 3 0-16,3 11 0 0,8 4 0 16,6 13 0-16,4 11 0 15,6 11 0-15,5 7 0 16,1 7 0-16,3 7 0 15,0 9 0-15,4 4 0 16,-7 3 0-16,-2 3 0 0,-9 3 0 16,-5 0 0-16,-8 3 0 15,-8 0 0-15,-1-1 0 16,-9 2 0-16,-6 1 0 16,4-1 0-16,-3 3 0 0,6-7 0 15,1 2 0-15,5-2 0 16,4-1 0-16,11-2 0 15,6-2 0-15,7-6 0 16,4 1 0-16,2-1 0 0,2-1 0 16,-2-5 0-16,4-9-67 15,-9 14-18-15</inkml:trace>
  <inkml:trace contextRef="#ctx0" brushRef="#br0" timeOffset="46417.8772">21225 8040 310 0,'0'0'8'0,"0"0"3"15,0 0 1-15,0 0 4 16,0 0 2-16,0 0 2 16,0 0 0-16,0 0 0 15,0 0-6-15,0-15-3 0,-1-7 0 16,-2-11-5-16,1-14-1 15,-1-11 0-15,0-4-2 16,3-2-1-16,0 2 0 16,6 5 0-16,2 11 1 0,5 20 0 15,4 26 0-15,5 17-1 16,5 21 0-16,2 10 0 16,1 7-2-16,1 3 0 0,4 0 0 15,-4-9 0-15,-4-16 0 16,-3-12 0-16,-7-15 0 15,-2-9 0-15,-8-17 0 0,-5-11 0 16,-2-7 0-16,-2-13 0 16,-5-8 0-16,-3 0 0 15,1-4 0-15,6 6 0 16,-1 2 0-16,4 16 0 16,2 0-21-16,-2 22-59 0,17 7-4 15</inkml:trace>
  <inkml:trace contextRef="#ctx0" brushRef="#br0" timeOffset="46996.5415">21800 7436 417 0,'-1'9'7'15,"-1"7"2"-15,2 15 1 16,2 12 2-16,5 11 0 16,4 6 1-16,5 9 0 0,1 8 0 15,4-7-8-15,3-3-5 16,-3-13 0-16,-4-12 0 16,-2-9 0-16,-5-15 0 0,-10-18 0 15,0-4 0-15,-3-25 0 16,-12-17 0-16,-2-19 0 15,-2-17 0-15,3-14 0 16,-1-5 0-16,4 3 0 16,7 1 0-16,6 13 0 0,4 13 0 15,10 21 0-15,7 22 0 16,7 19 0-16,5 11 0 16,4 26 0-16,-2 10 0 15,3 11 0-15,-8 11 0 0,-7 2 0 16,-12 2 0-16,-9-3 0 15,-6-4 0-15,-16-11 0 16,-4-11 0-16,-11-17 0 16,7-10-20-16,8-9-61 0,-3-12-2 15</inkml:trace>
  <inkml:trace contextRef="#ctx0" brushRef="#br0" timeOffset="48112.4513">22246 6761 330 0,'0'0'3'15,"0"0"4"-15,0 0 0 0,0 0 0 16,0 0 1-16,0 0 2 15,1 10-1-15,17 14 3 16,10 9-5-16,4 12-2 16,10 16 2-16,10 14 2 0,4 9 1 15,2 13 0-15,0 7 0 16,0 2 1-16,-12 1 2 16,-7 4 0-16,-13-5-2 15,-9-2-1-15,-17-4-8 0,-5-1-2 16,-14-7 0-16,-12-8 0 15,0-13 0-15,-3-16 0 16,9-8 0-16,-4-20-8 16,7-12-76-16,6-11-2 0</inkml:trace>
  <inkml:trace contextRef="#ctx0" brushRef="#br0" timeOffset="49105.7668">19217 9520 433 0,'0'0'5'0,"0"0"1"16,0 0 1-16,0 0 2 16,0 0 0-16,-15-2 1 15,1-10 0-15,0-4 0 0,-8-9-4 16,2 0-2-16,-2-4-2 15,1 0-5-15,-2 0-7 16,10 5-15-16,6 3-54 16,2 3-3-16</inkml:trace>
  <inkml:trace contextRef="#ctx0" brushRef="#br0" timeOffset="49273.7446">19372 9421 431 0,'0'0'2'16,"-19"-19"0"-16,0 2 1 0,-1-8-2 15,-5-3-2-15,6-4-14 16,-4-2-55-16,7-2-1 16</inkml:trace>
  <inkml:trace contextRef="#ctx0" brushRef="#br0" timeOffset="49795.5773">19825 9646 441 0,'0'0'3'16,"0"0"2"-16,0 0 1 16,-7 0 0-16,-3 0 1 15,-5 5 1-15,-4 0-1 0,-1 7 0 16,-3 3-3-16,1 3-1 16,5 7-2-16,7 2 0 15,8 4-1-15,5 0-1 0,14 1 1 16,9-1 0-16,6-2-1 15,3 0 1-15,3-2 1 16,-6 0-1-16,-8 2 1 16,-5 5 0-16,-13-1 1 15,-7 6-1-15,-17-3-1 0,-9-4-1 16,-12-3-4-16,-2-8-4 16,-6-17-13-16,8-16-44 15,6-4-16-15</inkml:trace>
  <inkml:trace contextRef="#ctx0" brushRef="#br0" timeOffset="50359.4923">20231 9958 317 0,'0'0'8'16,"0"0"3"-16,-1 17 2 15,-2-7 3-15,3 2 0 0,-1-3 3 16,-3 3-1-16,-1-2 0 16,5-10-6-16,-8-4-3 15,0-15-3-15,1-11-1 0,2-6-1 16,1-8-2-16,4-4 0 16,2 2-1-16,8 5 1 15,7 9-1-15,6 18 0 16,1 11 1-16,4 16 0 0,-1 17-1 15,0 14 0-15,-2 2-3 16,-1 7-15-16,-3 1-58 16,-6-13-4-16</inkml:trace>
  <inkml:trace contextRef="#ctx0" brushRef="#br0" timeOffset="50617.8386">20657 9690 432 0,'0'0'7'16,"-6"21"1"-16,0 5 2 0,0 4 0 16,-1 6 1-16,4 1 0 15,1 1-1-15,2-2 2 16,9-11-12-16,7-13 0 16,5-12 0-16,1-12 0 0,5-5 0 15,1-4 0-15,2 2 0 16,-1 8 0-16,0 9 0 15,-4 9 0-15,-3 10 0 0,-2 9 0 16,0 6 0-16,-6-2-40 16,2-6-40-16,1-5-4 15</inkml:trace>
  <inkml:trace contextRef="#ctx0" brushRef="#br0" timeOffset="51063.654">21245 10048 411 0,'0'0'7'16,"-5"0"0"-16,5 0 1 15,-7-10-1-15,3-6 1 16,-1-9 0-16,1-7 1 0,-2-9-1 16,6-5-6-16,-1-1 0 15,1 2 0-15,3 6-1 16,5 8 1-16,8 12-1 16,9 11-1-16,3 5-5 0,16 7-10 15,2 14-43-15,9-7-19 16,2 2-4-16</inkml:trace>
  <inkml:trace contextRef="#ctx0" brushRef="#br0" timeOffset="51495.6256">21688 9855 450 0,'-6'11'6'0,"4"13"0"15,-3 11 2-15,5 12-1 16,0 7 1-16,4 6 0 16,1 6 1-16,3 1 0 15,5-13-9-15,0-13 0 0,-1-16 0 16,-3-19 0-16,-3-18 0 15,-6-22 0-15,-1-21 0 16,-10-15 0-16,-2-18-2 16,-5-9 0-16,1-4 0 0,1 7 1 15,3 9 1-15,7 12 1 16,6 21 0-16,2 19 0 16,14 21 1-16,9 17 0 15,0 19-2-15,3 14 0 0,1 7 0 16,-6 9 0-16,-8 2 0 15,-7-2 0-15,-8-5 0 16,-4-10 0-16,-7-8 0 0,-11-9-59 16,-5-22-23-16,3-7-1 15</inkml:trace>
  <inkml:trace contextRef="#ctx0" brushRef="#br0" timeOffset="52273.9424">22222 9494 426 0,'0'0'5'15,"0"0"2"-15,-11-4 0 16,11 4 2-16,-18-2 1 0,6 2 1 16,-6 0-1-16,4 8 1 15,-4 6-4-15,3 4-3 16,0 5 0-16,3 2-4 16,6 7 0-16,6 1 0 15,10-2 0-15,7 0 0 0,9-2 0 16,4-3 0-16,5 0 0 15,-2-4 0-15,-3 1 0 16,-7 1 0-16,-9-1 0 16,-11 2 0-16,-3-4 0 0,-9-2 0 15,-8-2-12-15,-5-10-28 16,0-7-40-16,0-4-2 16</inkml:trace>
  <inkml:trace contextRef="#ctx0" brushRef="#br0" timeOffset="53494.4492">22502 9223 420 0,'0'0'5'0,"0"0"0"15,0 0 1-15,1-11 1 16,1-3 0-16,5-8 0 15,3-6 0-15,2-2 0 16,-1-6-8-16,8 3-10 0,-3 0-36 16,2 9-28-16,2 8-3 15</inkml:trace>
  <inkml:trace contextRef="#ctx0" brushRef="#br0" timeOffset="53655.7018">22711 9155 445 0,'0'0'3'0,"0"0"0"16,0 0 0-16,0 0 0 15,15-15 0-15,-2 3 0 0,6-9-3 16,7-1-10-16,1-2-49 16,7-11-17-16</inkml:trace>
  <inkml:trace contextRef="#ctx0" brushRef="#br0" timeOffset="66404.2591">4193 11665 354 0,'0'0'9'0,"0"0"4"15,-5-9 2-15,5 9 1 16,-15-9 2-16,8 3 0 15,-5 0 1-15,-4-3 1 16,-2 1-8-16,-1 4-4 0,-4-2-2 16,-1 5-3-16,-3 1-3 15,-1 11 0-15,-1 8 0 16,3 6 0-16,5 9 0 16,4-3 0-16,8 6 0 0,8-1 0 15,7-7 0-15,10-1 0 16,13-10 0-16,3-6 0 15,7-5 0-15,2 0-2 16,-3-3 0-16,-3 5 1 16,-9 3 1-16,-11 9 0 0,-10 8 0 15,-5 3 0-15,-14 4-3 16,-14-5-12-16,1-14-57 16,-9 8-9-16</inkml:trace>
  <inkml:trace contextRef="#ctx0" brushRef="#br0" timeOffset="67085.5716">4483 11710 357 0,'0'0'8'16,"0"15"1"-16,1 6 4 0,2 6-1 15,2 9 1-15,3 3 0 16,2 3 1-16,-1 4-1 15,5-3-6-15,-5-12-3 16,0-12-2-16,-9-19-1 16,10-7 0-16,-9-22-2 0,0-14 1 15,0-6-1-15,2-1 0 16,2-4 1-16,1 8 0 16,8 13 2-16,1 16 0 15,5 14 1-15,1 15 1 0,-2 15 0 16,3 7-3-16,-6 2-16 15,-5 5-60-15,3 1-4 16</inkml:trace>
  <inkml:trace contextRef="#ctx0" brushRef="#br0" timeOffset="67954.3509">4963 11358 366 0,'0'0'7'15,"0"0"3"-15,4 15 1 0,3 5 1 16,0 9 2-16,7 12 0 15,1 10 1-15,4 10 1 16,-2 7-4-16,3 2-3 16,-2-1-2-16,-4-11-1 0,-3-8-1 15,0-10 0-15,-7-13-3 16,-2-15-2-16,-2-12 0 16,-1-18 0-16,-5-15 0 15,-4-18 0-15,-2-10 0 0,0-13 0 16,-3-8 0-16,0-3 0 15,1 2-2-15,8 1 1 16,-2 7-1-16,8 12-1 16,1 12 1-16,9 9 0 0,6 15 0 15,4 7 1-15,9 12 0 16,3 8 1-16,2 8 1 16,1 9 0-16,-1 9 1 15,-3 5 1-15,-5 6 1 0,-4 5-1 16,-12 0-1-16,-5 5-2 15,-5-3 0-15,-6 2 0 16,-6-3 0-16,-4-7 0 16,3-4 0-16,0-4 0 0,8-7 0 15,4 0 0-15,4-2 0 16,10-2 0-16,4 5 0 16,6-3 0-16,0 4 0 15,5 3 0-15,-2 2 0 0,-2 1-3 16,3-7-50-16,-2 10-30 15,-1-4-1-15</inkml:trace>
  <inkml:trace contextRef="#ctx0" brushRef="#br0" timeOffset="68704.204">5721 11996 407 0,'0'0'4'0,"0"0"0"0,0 0 2 15,0 0 2-15,10-3 1 16,-7-18-1-16,0-7 1 16,-1-13 0-16,-2-14-3 0,0-11-2 15,0-11-1-15,-2-2-2 16,-2 4-1-16,2 11 0 16,2 13 2-16,1 15 0 15,9 25 1-15,4 22 1 0,6 25 0 16,6 18 0-16,5 10 1 15,1 8 0-15,2 0-1 16,-2-6-4-16,-4-9 0 16,-6-17 0-16,-2-17 0 0,-10-20 0 15,-7-15 0-15,-3-24 0 16,-3-18 0-16,-4-21 0 16,-4-9 0-16,2-2 0 15,0 6 0-15,3 8 0 16,3 12 0-16,4 24-18 0,7 24-62 15,10 18-4-15</inkml:trace>
  <inkml:trace contextRef="#ctx0" brushRef="#br0" timeOffset="69717.9062">6254 11275 376 0,'0'0'7'15,"0"0"1"-15,0 0 1 16,5 6 3-16,2 11 1 0,2 13 0 15,6 15 1-15,4 15 1 16,4 12-4-16,4 7-3 16,2 5 0-16,2-1-1 0,-4-5-1 15,-3-13-2-15,-9-15-4 16,-3-14 0-16,-9-18 0 16,-3-18 0-16,-18-15 0 15,-1-24 0-15,-4-15 0 0,-3-15 0 16,-1-15 0-16,2-10 0 15,3-2-5-15,12 0 0 16,6 9 2-16,6 12 0 16,10 12 1-16,12 20 0 0,7 13 1 15,5 16 1-15,7 14 0 16,-3 8 2-16,1 20-1 16,-4 8 2-16,-8 8 0 15,-7 9 0-15,-12 0 0 0,-10 1 0 16,-9-6-2-16,-13-11-7 15,-4-7-18-15,11-17-56 16,-17-9-3-16</inkml:trace>
  <inkml:trace contextRef="#ctx0" brushRef="#br0" timeOffset="70302.0842">7260 11382 448 0,'0'0'4'0,"0"0"1"16,0 0 0-16,-9 0 0 16,9 0 0-16,0 0 1 0,9-3-1 15,5 0 1-15,7 0-4 16,5 0-2-16,5 0-2 16,1-3-9-16,6 3-27 15,-2 0-41-15,-8 3-2 0</inkml:trace>
  <inkml:trace contextRef="#ctx0" brushRef="#br0" timeOffset="70470.1755">7243 11710 444 0,'0'0'1'15,"0"0"-1"-15,0 0 1 16,8-6-1-16,6-2 0 0,10-8-6 15,9 4-17-15,13-6-50 16,10-2-2-16</inkml:trace>
  <inkml:trace contextRef="#ctx0" brushRef="#br0" timeOffset="71081.7047">8485 11593 422 0,'0'8'3'0,"3"17"2"16,5 13 1-16,5 14 2 0,5 12 1 15,0 13 0-15,7 6 0 16,0 5 2-16,-4-5-3 16,-2-13-1-16,-4-16-1 15,-5-20-1-15,-10-18-2 16,-12-21-3-16,-7-28 0 0,-10-23 0 16,-8-23 0-16,1-16-3 15,-5-17 0-15,2-6-1 16,7 2 1-16,9 5 1 15,8 8 0-15,12 18 0 0,7 18 1 16,13 22 1-16,11 16 0 16,8 21 1-16,7 16 0 15,0 19 0-15,2 13 2 16,-4 14 0-16,-11 9 0 0,-10 0 0 16,-8-1-1-16,-12-4 1 15,-14-6-3-15,-11-15-2 16,-8-11-4-16,1-11-12 0,-3 0-53 15,7-19-12-15</inkml:trace>
  <inkml:trace contextRef="#ctx0" brushRef="#br0" timeOffset="71755.4026">9115 11715 399 0,'0'0'4'15,"0"0"1"-15,0 0 2 16,-4-8 0-16,-1-6 1 15,-3-8 1-15,-5-2-1 0,-1-10 0 16,0 0-1-16,-3-2-3 16,2-2-1-16,3 1 0 15,5 5-1-15,7 6 0 16,2 1-1-16,13 4 1 0,9 4-2 16,5-2 0-16,8 6 1 15,6 2-1-15,0 5 0 16,5 6 1-16,-6 3 0 15,1 11 1-15,-9 9 1 0,-1 7 0 16,-12 7 1-16,-2 6 0 16,-6-3-1-16,-4 1 1 15,0-5-2-15,-4-5-1 16,5-16 2-16,-3-8-3 0,5-12 0 16,-2-12-2-16,1-14 1 15,-3-8 0-15,-4-7 1 16,-4-1 0-16,-9 3 1 0,-6 7-1 15,-6 13 3-15,-3 7-3 16,-7 17 0-16,4 11 0 16,2 17 0-16,8 1-10 15,14 2-69-15,3 3-4 16</inkml:trace>
  <inkml:trace contextRef="#ctx0" brushRef="#br0" timeOffset="72139.6807">9742 10805 399 0,'0'0'5'0,"0"0"3"15,3 17 2-15,1 9 1 16,7 15 2-16,3 13 1 15,5 15 1-15,4 13 0 0,0 10-4 16,4 5-1-16,2-7-10 16,-3-3 0-16,-4-21-4 15,3-13-50-15,-10-11-28 16,-2-16-3-16</inkml:trace>
  <inkml:trace contextRef="#ctx0" brushRef="#br0" timeOffset="72327.8726">9688 11390 468 0,'0'0'3'0,"0"0"1"15,0 0 1-15,0 0 0 16,0 0 2-16,19-1-1 16,1 1 0-16,11-1 1 15,10-2-7-15,9-6 0 0,11 0 0 16,3-8-10-16,11-8-70 15,-3 8-3-15</inkml:trace>
  <inkml:trace contextRef="#ctx0" brushRef="#br0" timeOffset="72753.551">10274 11418 383 0,'0'0'3'0,"8"-6"0"16,4-5 1-16,10-5 0 16,0-5 0-16,2-8 0 0,4 1 2 15,-3-7 1-15,-3 1 1 16,-7 4 1-16,-9 5 2 16,-6 10 2-16,-11 12 1 15,-6 10 0-15,-4 13-1 16,-5 17-2-16,4 11-11 0,3 5 0 15,2 6 0-15,13 0 0 16,5-5 0-16,18-9 0 16,8-15 0-16,16-9-23 0,10-15-60 15,3-6-3-15</inkml:trace>
  <inkml:trace contextRef="#ctx0" brushRef="#br0" timeOffset="73081.3385">10898 11515 478 0,'0'0'3'15,"0"0"-1"-15,0 0 0 0,-9-13-1 16,1-9-5-16,2-12-6 16,-1-12-6-16,-3-10-2 15,4-5-1-15,-4-5 7 16,5 10 7-16,-4 9 6 0,1 16 5 16,-5 15 8-16,2 16 6 15,0 19 2-15,1 7-2 16,7 9-11-16,1-10-16 0,9-3-69 15,10-5-5-15</inkml:trace>
  <inkml:trace contextRef="#ctx0" brushRef="#br0" timeOffset="73496.8704">11136 11568 414 0,'0'0'5'16,"0"0"0"-16,-7 0 1 15,7 0-1-15,-14-21 0 16,3-5-1-16,3-13 2 0,-2-13 0 16,4-8-4-16,5-3 1 15,1-1 1-15,6 9 1 16,6 11 2-16,2 19 1 15,5 23 0-15,2 16 0 0,1 23-1 16,3 14-4-16,-2 10-3 16,1 0 0-16,4 1-77 15,-5 2-5-15</inkml:trace>
  <inkml:trace contextRef="#ctx0" brushRef="#br0" timeOffset="75606.9932">12072 11220 244 0,'0'0'10'16,"0"0"5"-16,-1-9 5 0,1 9 6 15,0 0 4-15,0-9 2 16,0 9 1-16,0 0 0 16,0 21-7-16,-1 6-5 15,6 15-6-15,-1 6-9 0,4 9-6 16,-3 3 0-16,2 1 0 15,-2-10 0-15,0-5 0 16,-3-14-16-16,-14-18-66 16,12-14-2-16</inkml:trace>
  <inkml:trace contextRef="#ctx0" brushRef="#br0" timeOffset="75823.7981">11922 11464 466 0,'0'0'2'0,"0"0"2"15,0 0 1-15,11 0 1 16,-1 0-1-16,10 0 2 0,4-1-1 16,5-5 0-16,5 0-2 15,7-2-4-15,3-5-9 16,9-1-29-16,0-2-42 0,-1-2-4 15</inkml:trace>
  <inkml:trace contextRef="#ctx0" brushRef="#br0" timeOffset="76775.4321">13244 11255 423 0,'0'0'4'16,"0"0"2"-16,0 0 2 15,0 0 0-15,-2-8 2 16,2 8 0-16,-12-9 0 0,-1 6 1 15,-2-1-4-15,-7 4-1 16,-2 7-2-16,-5 5-2 16,1 4 0-16,1 7-2 15,4 3 0-15,5 6 0 0,8-6 0 16,10 1 0-16,11-2 0 16,11-7 0-16,12-4 0 15,7-4 0-15,7-4-2 16,-2 1 0-16,-1 0 0 0,-5 3 1 15,-15 4 0-15,-8 8 0 16,-16 3 1-16,-8 3 0 16,-16-1 0-16,-11 0-2 15,-5-7-2-15,-2-4-7 16,-2-8-16-16,0-7-53 0,17-1-2 16</inkml:trace>
  <inkml:trace contextRef="#ctx0" brushRef="#br0" timeOffset="77520.1599">13504 11286 215 0,'0'0'7'0,"0"0"2"16,0 0 4-16,0 0 6 0,0 0 2 16,0 0 3-16,-1 11 2 15,0-1 2-15,1 8-3 16,1 7-3-16,4 5-2 0,1 8-5 15,0 5-2-15,3 4-3 16,0-1-1-16,2-4-2 16,-2-9-2-16,2-8-1 15,-1-8-2-15,-10-17 1 0,14-7-1 16,-9-17-1-16,-3-8-1 16,1-8 0-16,-1-5 1 15,0-5-2-15,1 4 1 16,1 5-1-16,0 7 0 15,6 12 1-15,4 10 0 0,3 12 0 16,5 17 1-16,-2 9 1 16,4 10-1-16,-1 9-1 15,-2 3-4-15,-3 5-16 16,1-3-58-16,-9-8-5 0</inkml:trace>
  <inkml:trace contextRef="#ctx0" brushRef="#br0" timeOffset="78227.8774">14074 11083 396 0,'0'0'6'16,"-7"17"2"-16,5 2 2 15,0 15 1-15,2 11 1 16,3 10 1-16,5 5 0 0,0 6 2 16,8 3-7-16,0-7-1 15,-2-12-3-15,-1-12 0 16,-2-10-2-16,-5-19 0 0,-6-9-2 15,0-30 0-15,-5-12 0 16,-7-16 0-16,0-11 0 16,-2-9 0-16,1-5 0 15,4 4-2-15,2 4 1 0,4 11-1 16,4 10 1-16,13 15 0 16,8 15 0-16,5 10 1 15,8 8-1-15,3 6 0 16,5 11 0-16,1 5-1 0,-1 6 1 15,-5 7 0-15,-7 3 0 16,-9-1 0-16,-9 5 1 16,-11 1 0-16,-7-3 2 15,-10 3 0-15,-9-3 0 16,0-1 1-16,-3-4 0 0,4 0-1 16,6 2 1-16,9-2-3 15,8-1 0-15,7 0 0 16,14-1 0-16,8 2 0 15,7-5 0-15,3 1-5 0,7 1-12 16,-6 7-56-16,3-17-10 16</inkml:trace>
  <inkml:trace contextRef="#ctx0" brushRef="#br0" timeOffset="78797.5791">14963 11640 389 0,'0'0'8'0,"0"0"1"16,0 0 2-16,0 0 1 15,-5-3 1-15,0-16 0 0,-2-13 1 16,-1-14-1-16,0-19-7 16,-5-20-2-16,2-12-1 15,0-2-2-15,2 5 0 16,2 9 0-16,3 14 1 0,4 26 0 16,5 31 0-16,12 30 0 15,4 32 0-15,6 21 1 16,8 13-3-16,3 5 0 15,0 1 0-15,1-8 0 0,-5-13 0 16,-1-24 0-16,-6-23 0 16,-7-18 0-16,-5-18 0 15,-7-22 0-15,2-22 0 16,-9-16 0-16,-1-7 0 16,0-12 0-16,0 9-7 0,-1 21-69 15,2 1-9-15</inkml:trace>
  <inkml:trace contextRef="#ctx0" brushRef="#br0" timeOffset="79514.597">15482 10968 334 0,'0'0'7'0,"0"0"4"16,0 24 5-16,2-4 1 0,2 15 2 15,3 12 1-15,3 12 2 16,4 8 1-16,-3 8-6 15,5-3-5-15,-2-4-3 16,0-10-5-16,-1-11-4 0,-4-15 0 16,-1-21 0-16,-5-17 0 15,-2-28 0-15,0-21 0 16,1-20 0-16,-2-19-5 0,0-11 0 16,3-6 1-16,5 6 0 15,-1 13 1-15,6 21 3 16,4 26 2-16,7 33 0 15,5 30 0-15,5 30 1 16,0 25 0-16,5 16 0 0,1 13-1 16,-3 1-1-16,3 1-7 15,-9-16-22-15,-4-6-50 16,-6-16-5-16</inkml:trace>
  <inkml:trace contextRef="#ctx0" brushRef="#br0" timeOffset="79987.8793">15635 11313 439 0,'0'0'4'0,"0"0"1"0,4 9 1 15,-4-9 2-15,20 6 0 16,-1-6 0-16,5 0 1 15,3-3-1-15,6-8-3 16,6-2-6-16,-2-8-15 0,-2 1-63 16,5 7-2-16</inkml:trace>
  <inkml:trace contextRef="#ctx0" brushRef="#br0" timeOffset="85105.8962">12988 12026 342 0,'0'0'8'0,"0"0"0"0,0 0 3 16,-5 10 0-16,5-10 2 15,0 11 0-15,0-11 1 16,11 17 2-16,-1-9-6 16,10 0 0-16,7 1-1 15,9 2 0-15,12-1-1 0,6 2 0 16,14 0-1-16,12 4-1 15,12 4 0-15,12-1-4 16,10 3-2-16,9-3 0 0,5-2 0 16,8-5 0-16,6-2 0 15,2-7 0-15,4-3 0 16,-2-10 0-16,5-2 0 16,-3-5 0-16,1-3 0 0,4-4 0 15,1-2 0-15,-3 2 0 16,0-4 0-16,-1 2 0 15,-4 0 0-15,1 6 0 16,-13-2 0-16,-15 10-68 0,-1 8-21 16</inkml:trace>
  <inkml:trace contextRef="#ctx0" brushRef="#br0" timeOffset="85576.872">14846 12468 428 0,'3'11'4'16,"3"9"0"-16,7 11 2 0,3 15-1 15,7 10 1-15,8 10-3 16,1 7-11-16,7 7-62 15,11-5-4-15</inkml:trace>
  <inkml:trace contextRef="#ctx0" brushRef="#br0" timeOffset="86161.1014">15495 12922 427 0,'0'0'6'16,"-14"-3"1"-16,-1 3 2 0,-3 3 2 15,-4 7-1-15,-4 6 1 16,-3 7 0-16,2 7 0 16,0 7-5-16,11 2-4 15,7 2-2-15,9-2 0 0,9-6 0 16,11-5 0-16,9-9 0 15,7-2-3-15,6-5 2 16,-1-2-1-16,0-1 1 16,-5 3 0-16,-9 5-1 0,-8 6 2 15,-12 3-1-15,-7 3 0 16,-12 2-5-16,-15-7-14 16,-2-16-49-16,-6 7-12 15</inkml:trace>
  <inkml:trace contextRef="#ctx0" brushRef="#br0" timeOffset="86891.4961">15763 12964 335 0,'0'0'8'15,"0"0"5"-15,0 0 3 16,4 9 2-16,-4-9 0 16,2 12 1-16,-2-2 1 15,3 2 0-15,-3 7-8 0,4 5-4 16,4 5-3-16,5 8-1 16,2 2-2-16,4 0-2 15,3-1-1-15,-2-8-2 0,2-9 0 16,-3-16-1-16,-4-10 0 15,0-22 0-15,-1-9 1 16,0-5 1-16,-1-1 3 16,5 5 1-16,3 8 2 15,2 13 0-15,3 16 1 0,3 8 0 16,1 16 0-16,-2 2-1 16,-2 1-1-16,-4-3-2 15,-4-7 0-15,-3-11-1 0,-5-10 0 16,-3-15 0-16,1-8-1 15,-2-4 1-15,4 2 0 16,1 7 1-16,6 6-1 16,1 13-1-16,4 10-2 0,1 13-8 15,6 12-22-15,1 1-47 16,1 1-1-16</inkml:trace>
  <inkml:trace contextRef="#ctx0" brushRef="#br0" timeOffset="87649.538">16822 12948 418 0,'0'0'5'0,"0"0"2"16,0 0 1-16,-4-8 3 0,4 8 0 15,-12-10 2-15,12 10 0 16,-19-12 0-16,10 3-4 16,-1 1-6-16,-1 3-3 15,11 5 0-15,-14-8 0 16,14 8 0-16,-14-7 0 15,14 7 0-15,-12-5 0 0,12 5 0 16,-13-6 0-16,13 6 0 16,-9-6 0-16,9 6 0 15,-11-7 0-15,11 7 0 0,-9-6 0 16,9 6 0-16,0 0 0 16,-11-5 0-16,11 5 0 15,0 0 0-15,0 0 0 16,-13-3 0-16,13 3 0 0,0 0 0 15,-10 0 0-15,10 0 0 16,-10 5 0-16,10-5 0 16,-14 11 0-16,9 0 0 0,-6 0 0 15,3 5 0-15,3 2 0 16,-2 4 0-16,2-3 0 16,3 5 0-16,2-3 0 15,3-1 0-15,6-5 0 16,5-4-3-16,3-3 2 0,5-3 0 15,0-2 1-15,1 3 0 16,-2 1-1-16,1 4 1 16,-1-1 0-16,-8 2 0 15,0-2-3-15,-1 4-4 0,-12-14-13 16,0 0-58-16,3-14-4 16</inkml:trace>
  <inkml:trace contextRef="#ctx0" brushRef="#br0" timeOffset="87845.2583">16854 12516 459 0,'0'0'4'16,"-2"5"1"-16,2 17 1 0,2 13 1 16,8 16 1-16,2 10 1 15,9 9-1-15,2 5-3 16,6 3-5-16,-1-7 0 15,6-9-5-15,-6-19-38 0,-3-21-39 16,-1-15-1-16</inkml:trace>
  <inkml:trace contextRef="#ctx0" brushRef="#br0" timeOffset="87985.4634">17130 12392 460 0,'2'5'6'15,"3"14"2"-15,2 14 1 16,2 13 1-16,1 16 0 15,5 10-2-15,1 8-8 0,7 10 0 16,-3-13 0-16,11 1-65 16,-2-11-19-16</inkml:trace>
  <inkml:trace contextRef="#ctx0" brushRef="#br0" timeOffset="88507.7277">18039 13055 399 0,'0'0'4'0,"9"16"2"16,-3-5 1-16,-4 0 2 15,1 0-1-15,-3-11 1 16,0 0-1-16,1-11 1 16,-4-22-4-16,-3-13-2 15,-4-10-1-15,5-4 0 0,0 2 2 16,5 5 0-16,4 12 1 15,8 18 0-15,4 21 1 16,9 12 0-16,2 22 0 16,0 9-2-16,5 2-4 0,0 7-13 15,-12-4-65-15,7-9-3 16</inkml:trace>
  <inkml:trace contextRef="#ctx0" brushRef="#br0" timeOffset="88751.567">18470 12853 433 0,'0'11'8'0,"0"4"0"0,0 0 0 15,1 3 0-15,7-7 0 16,1-2 1-16,1-7-2 16,5-6 0-16,3-21-7 15,-2-7 0-15,-1-7 1 0,0 1 2 16,-7 4 1-16,2 13 1 15,-2 14-3-15,2 11-2 16,-2 15 0-16,4 8 0 0,5 10 0 16,-4-5-22-16,10 1-60 15,2-9-2-15</inkml:trace>
  <inkml:trace contextRef="#ctx0" brushRef="#br0" timeOffset="89245.0456">19093 12644 374 0,'0'0'5'0,"0"0"6"15,-15-10 3-15,2 5 1 16,-2 2 2-16,-2 3 2 16,-3 3 0-16,-2 10 1 15,0 9-3-15,1 8-17 16,5 5 0-16,5 2 0 0,3 1 0 15,8-2 0-15,3-9 0 16,11-8 0-16,6-17 0 16,9-6-22-16,3-24-60 0,-3-10-4 15</inkml:trace>
  <inkml:trace contextRef="#ctx0" brushRef="#br0" timeOffset="89393.7594">19126 12194 429 0,'0'0'9'16,"-4"22"3"-16,2 9 1 0,2 13 1 15,1 15 2-15,6 10-1 16,6 6-12-16,1 7-3 16,14-4 0-16,-2-11 0 15,7-9 0-15,-3-21 0 0,3-10-68 16,2-15-19-16</inkml:trace>
  <inkml:trace contextRef="#ctx0" brushRef="#br0" timeOffset="89832.1929">19469 12747 407 0,'0'0'4'16,"0"0"0"-16,12 7 2 15,0-7 1-15,1-4 0 16,5-5 1-16,1-10 0 15,-1-3 0-15,2-9-3 0,-7-1-1 16,-2-3 0-16,-5 7 2 16,-6 5 1-16,-3 9 0 15,-10 14 0-15,6 14 1 16,-5 16-4-16,5 15-4 0,3 7 0 16,2 4 0-16,11-3 0 15,5-3 0-15,9-8 0 16,3-20 0-16,15-11-25 0,-3-14-58 15,7-15-3-15</inkml:trace>
  <inkml:trace contextRef="#ctx0" brushRef="#br0" timeOffset="90325.3125">19964 12581 446 0,'0'0'4'0,"0"0"1"16,0 0 1-16,0 0 2 15,0 0 0-15,0 0 1 16,0 0 0-16,-4-5 1 16,4 5-4-16,0-12-6 0,0 12 0 15,-3-19 0-15,1 9 0 16,-3 0 0-16,5 10 0 15,-12-12 0-15,12 12 0 16,0 0 0-16,-7-9 0 0,7 9 0 16,0 0 0-16,0 0 0 15,0 0 0-15,-11 0 0 16,11 0 0-16,-12 1 0 0,12-1 0 16,-19 8 0-16,9-3 0 15,0 2 0-15,-3 3 0 16,2 1 0-16,0 3 0 15,-1 0 0-15,5 0 0 0,2-3 0 16,3-1 0-16,2 2 0 16,0-12 0-16,14 16 0 15,2-6 0-15,-1 2 0 16,4 4 0-16,1 3 0 16,-4 1 0-16,4-3 0 0,-6-2 0 15,-1-13 0-15,-1-4-22 16,-6-10-44-16,7-20-16 15,-6-11-3-15</inkml:trace>
  <inkml:trace contextRef="#ctx0" brushRef="#br0" timeOffset="90598.3373">20223 12729 444 0,'0'0'3'15,"0"0"2"-15,0 0 1 16,7 2 2-16,-7-2 1 0,0 0 0 16,1-14 2-16,-1-3 0 15,-6-6-6-15,-5-6-5 16,-4-1 0-16,3-4 0 16,0-2 0-16,2 1 0 0,5 4 0 15,5 4 0-15,2 1 0 16,12 4 0-16,9 3 0 15,4-1 0-15,12 5 0 16,3 13-78-16,9-16-7 0</inkml:trace>
  <inkml:trace contextRef="#ctx0" brushRef="#br0" timeOffset="91293.3364">21169 12054 412 0,'0'10'7'0,"0"11"2"15,2 16 2-15,6 11 2 16,3 9 0-16,7 12 2 16,6 3-1-16,-1 6 1 0,3-11-13 15,0-11-2-15,-2-16 0 16,-4-15 0-16,-7-20 0 16,-10-18 0-16,-5-22 0 15,-12-19 0-15,-4-15 0 0,-6-11 0 16,0-3 0-16,1-4 0 15,2 8 0-15,12 8 0 16,7 13 0-16,8 17 0 16,14 16 0-16,12 11 0 0,5 13 0 15,9 1 0-15,6 13 0 16,-2 9 0-16,-1 7 0 16,-6 4 0-16,-7 9 0 0,-8 1 0 15,-12 7 0-15,-11 3 0 16,-5 2 0-16,-9-2 0 15,-5-4 0-15,-1-3 0 16,-1-8 0-16,5-8 0 0,8-5 0 16,3-7 0-16,12-4 0 15,8-5 0-15,10-1 0 16,7 0 0-16,1-5 0 16,12-9-56-16,-3 6-29 15,-2 0-2-15</inkml:trace>
  <inkml:trace contextRef="#ctx0" brushRef="#br0" timeOffset="91760.1581">22127 12530 410 0,'0'0'3'16,"-6"-5"1"-16,0-10 0 16,-2-8 1-16,-4-15 0 15,-3-14 0-15,-1-12 2 0,-1-10 1 16,5 2 1-16,1 2-1 15,8 11 0-15,3 15 1 16,12 26 0-16,11 23 0 16,10 28-1-16,7 21-8 0,5 11 0 15,3 9 0-15,4 4 0 16,-4-3 0-16,-4-9 0 16,-5-15 0-16,-8-18 0 15,-3-15 0-15,-10-18 0 0,-6-21 0 16,-6-21 0-16,-6-21 0 15,-3-12 0-15,-7-12 0 16,-2-1 0-16,0 8 0 16,0 10 0-16,8 17-4 15,2 17-17-15,6 24-60 0,9 17-3 16</inkml:trace>
  <inkml:trace contextRef="#ctx0" brushRef="#br0" timeOffset="92093.5156">22861 12596 482 0,'0'0'2'0,"0"0"0"15,-5-7 0-15,3-8 0 16,1-9 0-16,-2-10 0 15,0-12 1-15,-1-10-1 0,-1-14 0 16,-3-10 1-16,0-11 1 16,-3 4-1-16,1 6-3 15,3 6 0-15,3 10 0 16,4 15 0-16,6 22 0 0,14 17 0 16,9 20 0-16,6 20 0 15,5 12 0-15,1 10 0 16,-1 9 0-16,-1 3 0 0,0 5 0 15,-13-11 0-15,-14 2-71 16,6-6-17-16</inkml:trace>
  <inkml:trace contextRef="#ctx0" brushRef="#br0" timeOffset="92305.8509">22852 12161 469 0,'0'0'4'0,"0"0"0"16,0 10 2-16,0-10 1 16,19 13 1-16,0-8 0 15,7 3-3-15,5-5-5 0,11-3 0 16,2-3 0-16,7-11 0 16,0 3 0-16,-10-6-38 15,4-2-44-15,-9 2-4 16</inkml:trace>
  <inkml:trace contextRef="#ctx0" brushRef="#br0" timeOffset="93192.766">19993 12564 137 0,'0'0'15'0,"0"0"11"16,0 0 7-16,0 0 5 0,0 0 2 16,0 3 4-16,0-3 0 15,7 12 2-15,-1 0-13 16,2 0-10-16,2 8-6 0,3 1-5 16,3 6-9-16,-1-2-3 15,0 3 0-15,-3-9-11 16,3 0-68-16,0-3-4 15</inkml:trace>
  <inkml:trace contextRef="#ctx0" brushRef="#br0" timeOffset="126803.3672">11216 7096 265 0,'0'0'8'15,"0"0"7"-15,2 11 5 0,-2-11 3 16,6 10 3-16,-6-10 5 16,8 12-2-16,-8-12 2 15,0 0-9-15,0 0-5 16,-1-6-4-16,-10-11-5 0,0-5-5 15,-5-8-3-15,4 3 0 16,-4-6 0-16,5 3 0 16,0 4 0-16,9 7 0 15,2 3 0-15,14 8 0 16,10 1 0-16,8 2 0 0,9-3 0 16,11-3 0-16,2-7 0 15,11 0-81-15,-1-3-2 16</inkml:trace>
  <inkml:trace contextRef="#ctx0" brushRef="#br0" timeOffset="127164.1501">11782 7047 477 0,'0'0'4'16,"0"10"-1"-16,0-10 1 15,2 14-1-15,-2-14 0 0,0 0-4 16,12-14-11-16,-10-11-19 16,-3-13-47-16,0-14-4 15</inkml:trace>
  <inkml:trace contextRef="#ctx0" brushRef="#br0" timeOffset="127263.8124">11670 6615 415 0,'0'0'5'0,"-2"14"1"16,-1 2 1-16,3-1-1 16,1 0 0-16,7 5-5 15,1-11-22-15,7-2-48 16,6-9-5-16</inkml:trace>
  <inkml:trace contextRef="#ctx0" brushRef="#br0" timeOffset="127605.2775">11954 6143 443 0,'0'0'6'0,"1"23"2"0,2 5 1 15,7 16 1-15,2 9 1 16,6 13 0-16,7 12 0 16,2 8-9-16,6 2-2 15,-4-8 0-15,1-7 0 0,-5-13 0 16,-2-9 0-16,-10-15 0 15,-3-21 0-15,-10-15 0 16,4-12 0-16,-4-18 0 0,0-6 0 16,0-3-3-16,3 0 0 15,5 3 1-15,6 13 0 16,5 10 0-16,4 13 1 16,3 12 1-16,-1 12 0 15,-2 11 1-15,-6 5 1 0,-6 2-1 16,-9 4 0-16,-7-5 1 15,-12-5-1-15,-13-14-3 16,-2-8-16-16,1-16-60 16,-4-20-2-16</inkml:trace>
  <inkml:trace contextRef="#ctx0" brushRef="#br0" timeOffset="128203.3176">12659 6888 413 0,'0'0'4'0,"1"9"1"15,-1-9 2-15,19 10-1 0,-6-10 1 16,6-1 0-16,1-13-2 15,6-8-2-15,-1-9-5 16,-2-8-2-16,-5-5-1 16,-5-4 3-16,-3 4 5 0,-10 8 2 15,-4 10 3-15,-12 14 5 16,-4 12 2-16,-8 14 0 16,1 13-7-16,0 10-8 15,3 4 0-15,10 0 0 0,5-10 0 16,13-14-35-16,8-2-48 15,13-11-3-15</inkml:trace>
  <inkml:trace contextRef="#ctx0" brushRef="#br0" timeOffset="129246.4559">13108 6590 357 0,'0'0'6'15,"1"14"2"-15,6 2 1 0,0 5 2 16,6 8 0-16,0 4 1 15,2 2 0-15,1 1 0 16,-1 0-5-16,-4-12-2 16,-4-9-2-16,-7-15-1 0,3-5-1 15,-3-19-2-15,-3-13 0 16,1-6-1-16,2-1-1 16,0-2 2-16,10 7 1 0,6 10 2 15,6 13 2-15,4 16 2 16,3 19 1-16,1 14 2 15,-3 9 0-15,-2 11 0 16,-5 5-5-16,-5-9-7 16,-2-5-42-16,-6-2-32 0,-5-12-4 15</inkml:trace>
  <inkml:trace contextRef="#ctx0" brushRef="#br0" timeOffset="130585.8328">13615 6524 416 0,'0'0'4'0,"0"19"2"15,5 8 2-15,2 7 1 0,4 4 0 16,4 7 1-16,2 3-1 15,5-2 1-15,2-5-4 16,2-17-3-16,-2-15-2 16,1-11-2-16,-1-15 0 15,-6-12 0-15,-5-1 0 0,1-5 1 16,-3 6 2-16,-6 9 1 16,-5 20 1-16,15-3 0 15,-7 17 2-15,5 14-1 0,3 5-5 16,3 5 0-16,1-9-11 15,2-3-68-15,6-9-3 16</inkml:trace>
  <inkml:trace contextRef="#ctx0" brushRef="#br0" timeOffset="130928.1495">14278 6527 375 0,'0'0'9'0,"0"0"5"16,0 0 2-16,0 0 2 16,0 0 1-16,0 0 0 15,0 7 1-15,0-7 1 16,-15 15-21-16,3-10 0 0,-2 5 0 15,-2 7 0-15,-1 4 0 16,1 5 0-16,4 9 0 16,0 6 0-16,9 2 0 15,3 2 0-15,5-1 0 0,13-7 0 16,4-10 0-16,11-11 0 16,0-19 0-16,8-13-22 15,-2-17-63-15,-7-11-2 0</inkml:trace>
  <inkml:trace contextRef="#ctx0" brushRef="#br0" timeOffset="131096.3613">14456 5999 475 0,'0'0'5'0,"1"23"3"0,3 13 2 16,4 15 0-16,2 19-7 16,5 14-3-16,0 10 0 15,6 10 0-15,3-2 0 16,-1-9 0-16,7-10 0 0,-6-19 0 15,13-28-19-15,-7-2-67 16,1-12-3-16</inkml:trace>
  <inkml:trace contextRef="#ctx0" brushRef="#br0" timeOffset="131612.7239">14868 6704 399 0,'0'0'4'0,"0"0"3"16,12 2 1-16,-2-2 0 15,7-7 0-15,1-3 1 0,5-7 0 16,1-2 0-16,2-5-3 16,-4 1-3-16,-3-5 0 15,-7 4 2-15,-6 9 2 16,-6 3 1-16,0 12 0 16,-18 5 2-16,2 14-10 0,-5 12 0 15,5 8 0-15,0 5 0 16,9 2 0-16,7 0 0 15,6-8 0-15,16-5 0 16,6-18 0-16,13-9-22 0,8-6-62 16,1-15-3-16</inkml:trace>
  <inkml:trace contextRef="#ctx0" brushRef="#br0" timeOffset="131884.4996">15396 6573 464 0,'0'0'4'16,"-6"22"1"-16,3-2 1 0,2 4 2 16,1 4-1-16,7 1 0 15,4-2 0-15,4-3-4 16,4-12-3-16,5-12 0 16,0-14 0-16,-4-11 0 0,-3-11 0 15,-7-6 0-15,-7-4-2 16,-4 4 2-16,-12 8 2 15,-4 8-2-15,-3 11 0 16,-4 15 0-16,0 13 0 16,7 15 0-16,7 11 0 0,6-3 0 15,5 2-75-15,17-6-9 16</inkml:trace>
  <inkml:trace contextRef="#ctx0" brushRef="#br0" timeOffset="132946.4271">15861 6422 405 0,'0'0'3'16,"0"10"3"-16,1 10 2 15,5 11 1-15,4 10 1 16,5 13 1-16,1 7 2 0,1 11 0 16,3 3-3-16,-2-3-2 15,-7-9-2-15,-4-9 0 16,-4-15-3-16,-3-14-3 0,-7-17 0 16,-7-17 0-16,-6-20-2 15,-4-22-3-15,-1-17-3 16,2-19-2-16,6 0-1 15,3 0 0-15,10 7 1 16,4 7 3-16,12 13 3 16,12 21 4-16,3 20 3 0,10 19 3 15,-5 19 3-15,1 11 1 16,-6 9 1-16,-14 12 0 16,-9 6-2-16,-6-2 0 0,-11-2-9 15,-10-9 0-15,0-5-18 16,3-20-60-16,-2-16-3 15</inkml:trace>
  <inkml:trace contextRef="#ctx0" brushRef="#br0" timeOffset="133620.0479">16387 6668 393 0,'0'0'6'0,"5"16"5"16,-1-7 1-16,3 0 1 0,-7-9 1 15,9 12 1-15,-9-12 0 16,0 0-1-16,0-15-4 16,-8-12-5-16,-5-4-2 15,0-8-3-15,-3 0 0 0,6-3 0 16,1 7 0-16,6 3 0 15,3 6 0-15,3 6 0 16,11 4 0-16,6 6 0 16,6-1 0-16,1 3 0 0,4 0 0 15,1 0 0-15,0 2 0 16,1 1 0-16,-5 4 0 16,-3 1 0-16,-4 6 0 0,-4 8 0 15,-1 13 0-15,-9 7 0 16,2 4 0-16,-5 5 0 15,2-1 0-15,3 0 0 16,1-8 0-16,5-8 0 0,6-14 0 16,2-9 0-16,7-9 0 15,-1-11 0-15,0-7 0 16,-4-7 0-16,-3 2 0 16,-10-7 0-16,-9 2 0 15,-6 4 0-15,-12 3 0 0,-11 9 0 16,-2 6 0-16,-4 10 0 15,1 5 0-15,2 14 0 16,7 4 0-16,9 5 0 16,8-7 0-16,11-13-64 0,11 6-21 15</inkml:trace>
  <inkml:trace contextRef="#ctx0" brushRef="#br0" timeOffset="133940.1468">17069 5966 438 0,'0'0'4'0,"0"0"4"16,3 17 2-16,4 11 1 0,8 11 1 15,2 11 1-15,5 13 0 16,5 6-11-16,1 8-2 16,0 3 0-16,-4-4 0 15,-2-9 0-15,-6-11 0 16,-7-10-73-16,5-12-12 0</inkml:trace>
  <inkml:trace contextRef="#ctx0" brushRef="#br0" timeOffset="134143.6833">17028 6389 473 0,'0'0'3'0,"0"0"2"15,0 0 1-15,9 10 0 0,7-5 1 16,8 4 1-16,6-6-5 16,10 1-3-16,7 1 0 15,7-5 0-15,7-2-7 0,-1-8-73 16,0-2-2-16</inkml:trace>
  <inkml:trace contextRef="#ctx0" brushRef="#br0" timeOffset="134581.6804">17540 6495 377 0,'0'0'8'16,"11"-1"0"-16,-2-7 2 15,7-2 0-15,3-9 0 16,5-3 0-16,1-2 0 15,2-8 1-15,-3 0-6 0,-8-1-2 16,-7-1 0-16,-8 10 3 16,-1 7 2-16,-8 7 0 15,-9 10 2-15,-1 9 0 16,-1 19-6-16,4 8-4 0,4 9 0 16,6 7 0-16,5-2 0 15,16-5 0-15,6-5 0 16,8-10 0-16,5-16 0 0,13-19-49 15,-1-2-35-15</inkml:trace>
  <inkml:trace contextRef="#ctx0" brushRef="#br0" timeOffset="134694.1532">18107 6474 430 0,'0'0'3'0,"0"0"-1"15,-6 5-5-15,6-5-9 16,-10-22-53-16,8 7-5 15</inkml:trace>
  <inkml:trace contextRef="#ctx0" brushRef="#br0" timeOffset="134807.5994">18046 6196 466 0,'-10'-5'8'16,"1"5"1"-16,-4 0 2 15,-1 5-1-15,0 4-3 16,0 7-7-16,8 3 0 16,2 2 0-16,10 6 0 15,10-11 0-15,3 1-77 0,14-2-8 16</inkml:trace>
  <inkml:trace contextRef="#ctx0" brushRef="#br0" timeOffset="135016.916">18258 6479 434 0,'0'0'2'16,"0"0"0"-16,-2-3-2 16,-1-14 0-16,2-7 1 15,0-7-1-15,1-7 0 16,0-3 2-16,4-4-1 0,3 10 3 15,3 5 3-15,4 15 1 16,-5 15 2-16,6 12 0 16,-2 18 1-16,4 6-2 15,-1 6-5-15,1-7-24 0,5 2-56 16,-3-7-4-16</inkml:trace>
  <inkml:trace contextRef="#ctx0" brushRef="#br0" timeOffset="135303.7544">18648 6103 511 0,'0'0'0'16,"-12"0"0"-16,2 0 0 16,-2 0 0-16,-1 3 0 15,-3 7 0-15,2 2 0 16,3 0 0-16,4 9 0 15,7-1 0-15,8 2 0 0,7 2 0 16,7-1 0-16,5 2 0 16,3-4 0-16,2 3 0 15,-5 0 0-15,-9 3 0 16,-9 3 0-16,-9 10 0 0,-12-2 0 16,-15 1 0-16,-7 6 0 15,3-9-54-15,-18-6-32 16</inkml:trace>
  <inkml:trace contextRef="#ctx0" brushRef="#br0" timeOffset="137709.2205">10236 7977 273 0,'0'0'6'0,"0"0"-1"15,-12 2 3-15,0 1 0 16,-2-2 4-16,-6 2 3 16,-1 0 3-16,2-1 0 0,0 2-1 15,3 4-1-15,5 7-2 16,8 9 0-16,5 7-4 16,13 6-4-16,6 2-3 15,6-3-3-15,1-4-2 0,5-13-1 16,-2-16-3-16,-1-14 1 15,-9-21 0-15,-2-19 2 16,-7-9 2-16,3 2 2 16,-5 2 4-16,6 13 1 0,5 22 2 15,7 18 0-15,14 21 1 16,2 21 0-16,11 13-1 16,0 4-1-16,5-1-3 15,-1-12-2-15,-3-17-4 0,-3-20-4 16,-7-15-2-16,-8-24-2 15,-9-14 1-15,0-14 0 16,-9-6 4-16,3 1 4 16,-4 11 4-16,5 14 4 0,4 18 3 15,4 21 1-15,10 18-1 16,7 23 0-16,11 15-3 16,2 7-2-16,5-1-5 0,-1-10-4 15,-1-13-2-15,-3-18-1 16,-6-17 0-16,-9-11 1 15,-9-19 0-15,-5-17 2 16,-10-8 3-16,-1-7 3 0,-2 4 4 16,0 10 1-16,3 9 1 15,6 21 0-15,8 16-2 16,7 13 0-16,8 27-1 16,6 6-2-16,6 10-3 15,-2-8-2-15,4-6-4 0,-8-16 1 16,-2-13-2-16,-8-13 1 15,-4-13 0-15,-11-13 2 16,-8-16 1-16,-6-6 4 16,-3-1 3-16,2 1 0 0,-1 9 2 15,6 12 0-15,4 13 0 16,10 14-2-16,11 12-1 16,8 17-2-16,11 5-2 0,6 4-2 15,2 2-2-15,3-14-2 16,-3-5-1-16,-3-11 2 15,-9-10 0-15,-1-17 3 16,-9-12 0-16,-5-10 4 0,-7-11 2 16,-3-3 1-16,-1-1 2 15,0 11 0-15,4 10 0 16,1 16 0-16,7 17-1 16,7 16-2-16,7 21 0 15,6 10-1-15,4 10 0 0,5 0-2 16,-1-5-1-16,0-7 0 15,-8-10-1-15,-5-17-1 16,-7-11 1-16,-4-7 0 16,-7-18 0-16,-6-14-1 0,-9-11 2 15,2-6 0-15,-3 4 2 16,1 3 0-16,2 16 1 16,3 13-1-16,7 16 1 15,6 21 1-15,11 17-1 0,3 15 0 16,10 3 0-16,2-2-2 15,3-9-1-15,-1-9-2 16,-5-20 1-16,-2-11 0 0,-8-16-1 16,-5-16 2-16,-6-16 1 15,-6-10 0-15,-6-10 2 16,0-3 1-16,-1 3 0 16,1 8 1-16,4 14 0 0,3 15-4 15,8 20 0-15,2 13 0 16,11 19 0-16,2 12 0 15,3 2 0-15,2-2 0 16,0-5 0-16,-4-12 0 16,-2-18 0-16,-11-9 0 0,-2-22 0 15,-9-13 0-15,-5-13 0 16,-5-10 0-16,-5-6 0 16,-4 5 0-16,0 11 0 0,0 14 0 15,4 22 0-15,3 18 0 16,4 24 0-16,5 18 0 15,3 11 0-15,5 7 0 16,2-4 0-16,-1-11 0 0,-4-17 0 16,-2-14 0-16,-5-17-5 15,-2-12 1-15,-3-18 0 16,-6-11 1-16,-4-6 0 16,3 3 3-16,1 2 1 0,1 14 0 15,4 13 2-15,-2 15 0 16,5 10 0-16,2 14 0 15,-3 9-1-15,4 4 1 16,0-8-3-16,-3-5 0 16,-1-11-2-16,-4-13 0 0,-3-7 0 15,-8-11-1-15,-5-6 2 16,-1 0 1-16,-5 2 1 16,0 13 1-16,-2 7 1 0,2 8 1 15,9 12-4-15,3 3 0 16,9 3 0-16,0-12-18 15,3 3-61-15,15-12-2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1T15:32:46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15523 5719 430 0,'0'0'6'0,"-7"0"3"0,7 0 2 16,-11 0 0-16,11 0 1 16,0 0 0-16,0 0 0 15,10-2-4-15,14-6-8 16,7 0 0-16,8-1 0 0,3 9-69 16,12-12-13-16</inkml:trace>
  <inkml:trace contextRef="#ctx0" brushRef="#br0" timeOffset="647.9354">16225 5527 398 0,'0'0'6'0,"0"0"2"16,-13 5 0-16,4-5 1 15,-4-7 0-15,6-2-1 16,-3-8 2-16,2-3-2 16,3-6-5-16,5-3-2 0,6 0 0 15,10-5-1-15,5 4-1 16,5 3 1-16,5 6-1 15,9 7 1-15,3 4-1 16,9 10 2-16,-1 15 0 0,3 9 0 16,1 12 1-16,-5 12 0 15,-4 15 0-15,-9 8 0 16,-8 6 1-16,-14 5-2 0,-12 8 1 16,-6-4 2-16,-14-5-1 15,-10-9 1-15,-1-11-1 16,-4-22-1-16,2-18-1 15,3-21-1-15,5-28 0 16,8-6-1-16,9-9-2 0,5 1 1 16,9 5 2-16,10 8 1 15,7 20 1-15,6 10 1 16,4 21-1-16,5 8 1 16,-2 6 1-16,1 1-5 0,-6-4-12 15,0-4-64-15,-2-11-3 16</inkml:trace>
  <inkml:trace contextRef="#ctx0" brushRef="#br0" timeOffset="1259.5591">17786 5463 376 0,'0'0'8'16,"0"0"2"-16,0 0 2 15,3-11 2-15,-3 11 2 16,0-14 1-16,0 4 1 0,0 10 1 16,-19-16-7-16,4 13-3 15,-3 3-9-15,-5 15 0 16,0 7 0-16,0 2 0 16,3 8 0-16,6 1 0 0,7 0 0 15,9-3 0-15,16-8 0 16,9-8 0-16,9-6 0 15,1-6 0-15,10-2 0 16,-6 0 0-16,-3 0 0 0,-9 0 0 16,-9 11 0-16,-9 4 0 15,-11 7 0-15,-11 5 0 16,-7-3 0-16,-3 3 0 16,-1-13-9-16,4-14-64 0,5 0-9 15</inkml:trace>
  <inkml:trace contextRef="#ctx0" brushRef="#br0" timeOffset="1498.9732">18224 5641 448 0,'0'0'5'0,"-5"8"0"16,-6-2 1-16,2-2-2 16,-4-4 0-16,-1-10-4 15,-5-8-7-15,2-11-13 0,0-14-20 16,3-3 0-16,-1 0 18 15,6 3 12-15,-2 14 8 16,-2 13 6-16,5 16 10 16,-5 16 13-16,4 13 17 0,3 7-4 15,4 0-17-15,3 0-18 16,7-14-33-16,12-14-48 16,6-8-4-16</inkml:trace>
  <inkml:trace contextRef="#ctx0" brushRef="#br0" timeOffset="1927.7538">18449 5441 421 0,'0'0'4'0,"0"0"-1"15,-8-8 1-15,8 8 0 0,-11-19 1 16,4 3-1-16,0-1 0 16,0-1 1-16,4 4-3 15,1-3 0-15,-1 7 1 0,3 10 1 16,-9-5 0-16,9 5 1 15,-16 9 1-15,16-9-1 16,-19 20-1-16,9-11 0 16,2-1 0-16,-3 0-2 15,11-8 0-15,-10 13-1 0,10-13 0 16,-13 20-1-16,4 0 1 16,3 5 0-16,0 2-1 15,0 6 1-15,3 0-2 16,3-4 1-16,3-4 0 0,9-6 0 15,8-11-1-15,7-3 0 16,8-5 0-16,6-2 1 16,11 2-2-16,0 0 0 15,0 8-1-15,0 10 2 0,-7 9-1 16,-5 8 1-16,-11 11 0 16,-10 10 2-16,-14 6 1 15,-6 5 2-15,-15 5 0 0,-11 2 0 16,-12-1-3-16,-8-10-7 15,-1-21-69-15,-5-2-4 16</inkml:trace>
  <inkml:trace contextRef="#ctx0" brushRef="#br0" timeOffset="2429.9923">18860 5414 314 0,'0'0'9'0,"0"16"2"16,2 3 3-16,5-1 3 0,-2 4 2 15,2 2 0-15,0-2 1 16,-2 2-1-16,-4-10-7 16,-1-14-4-16,-10-4-3 15,0-23-3-15,2-13-2 0,2-9-2 16,3-7-1-16,4 0-1 16,10-2-2-16,12 17-2 15,8 9-2-15,3 24-2 16,5 14-1-16,4 23-9 15,-4 14-16-15,-6 8-23 0,-2 5-10 16</inkml:trace>
  <inkml:trace contextRef="#ctx0" brushRef="#br0" timeOffset="2918.073">19430 5205 442 0,'0'0'2'0,"0"0"2"16,-13-4 0-16,13 4 0 15,-15-17 1-15,5 10 0 16,3-3 0-16,-3-3 1 0,6 5-2 16,2 0-1-16,2 8 0 15,-8-9 0-15,8 9-1 16,0 0 0-16,-6-12 0 15,6 12-1-15,-9-8 0 16,9 8-1-16,-12-10 0 0,12 10 1 16,-12-14-1-16,12 14 0 15,-8 0-1-15,8 0 0 16,-10 5 1-16,5 4-1 0,-1 3 0 16,1 7-1-16,-3 1 1 15,-1 5 0-15,-1-1 2 16,-1 0-1-16,0 0 1 15,4-2-1-15,0-5 1 0,1-1 0 16,6-1 0-16,13-4-1 16,5 7 0-16,5-3 0 15,6 3 0-15,2 1 1 16,1-1-1-16,-3-3 0 0,-4-5 0 16,-3-10-2-16,-7-8-1 15,-7-13-2-15,-5-9-6 16,-3-18-21-16,-13-2-46 15,11-3-2-15</inkml:trace>
  <inkml:trace contextRef="#ctx0" brushRef="#br0" timeOffset="3204.1837">19565 4546 425 0,'-2'10'7'0,"2"14"2"15,5 12 1-15,8 15 1 16,3 20 0-16,10 8 0 15,4 17-1-15,9 4 2 16,3-4-7-16,5-6-13 0,-7 7-63 16,4-35-10-16</inkml:trace>
  <inkml:trace contextRef="#ctx0" brushRef="#br0" timeOffset="3537.835">19494 5242 405 0,'0'0'3'16,"4"12"1"-16,5 3 0 15,7-1 1-15,1 2-2 0,9 5-15 16,20-4-56-16,-14 2 1 15</inkml:trace>
  <inkml:trace contextRef="#ctx0" brushRef="#br0" timeOffset="4013.7067">20612 4688 402 0,'0'0'6'0,"-10"0"1"0,10 0 3 15,-15 0 0-15,0 7 0 16,4 1 1-16,-2 4-1 16,2 1 1-16,8 0-7 15,3 3-3-15,11 0-4 16,10 1-1-16,8 0-1 15,6 1-1-15,6-2 1 0,-1 5 1 16,-5 2 1-16,-4 5 3 16,-6 4 2-16,-17 3 1 15,-6 2 2-15,-7 1 0 0,-12-1-2 16,-5-8-4-16,-4-12-9 16,2-14-36-16,6-3-31 15,3-9-2-15</inkml:trace>
  <inkml:trace contextRef="#ctx0" brushRef="#br0" timeOffset="4258.7365">21018 4882 421 0,'0'0'3'0,"0"0"2"16,1-10 0 0,4 0 2-16,-2-2-1 0,1-9 1 15,0-2-1-15,-1-5 1 16,0-1-3-16,-3 1 0 15,-4 5 1-15,-4 10 1 0,-6 13 1 16,-3 10 1-16,-1 19-1 16,2 15-4-16,1 9-3 15,6 1 0-15,9 1 0 16,2-8 0-16,19-11 0 0,9-20 0 16,11-11-79-16,7-8-5 15</inkml:trace>
  <inkml:trace contextRef="#ctx0" brushRef="#br0" timeOffset="4678.4091">21338 4652 384 0,'0'0'4'0,"0"0"2"15,0 0-1-15,-11-10 1 0,11 10 0 16,-4-8 1-16,4 8 1 15,0 0 1-15,-9-11-3 16,9 11-2-16,0 0 1 16,0 0 0-16,-8-2-1 0,8 2 0 15,-12 0 0-15,12 0-1 16,-11 12 0-16,0-3-1 16,2 4 0-16,-4 7 0 0,3 8 0 15,0 5 1-15,1 4-1 16,1 0 0-16,2-2 0 15,5-8 0-15,1-7 0 16,10-13-1-16,4-10 0 0,3-16 0 16,3-5-1-16,3-2 1 15,2 4 0-15,-1 9 0 16,-1 13 0-16,-5 14 2 16,0 21 0-16,-7 12 1 15,1 7-4-15,-3 2 0 0,-2-2 0 16,0-6 0-16,-1-19-5 15,8-29-65-15,-3 1-13 16</inkml:trace>
  <inkml:trace contextRef="#ctx0" brushRef="#br0" timeOffset="4928.428">21570 4532 420 0,'0'0'6'0,"0"0"1"15,0 0 3-15,6 14 2 16,-1 2 1-16,3 8 0 0,6 6 0 15,1 1 1-15,5 4-11 16,5 0-3-16,0-6 0 16,3-7 0-16,-3-9-5 15,-2-11-5-15,-3-7 0 0,-4-12 0 16,-4-8 0-16,-5 0 1 16,0-1 2-16,-4 2 6 15,4 9 3-15,-7 15 1 0,14 1 1 16,-1 16-1-16,2 4-10 15,-8 3-62-15,24 3-4 16</inkml:trace>
  <inkml:trace contextRef="#ctx0" brushRef="#br0" timeOffset="5389.6423">22050 4550 383 0,'0'0'5'0,"0"0"1"16,11 3 1-16,1-3 1 0,3 0 0 16,1-7 1-16,2-4-2 15,-2-7 0-15,-3-10-4 16,-6 3-1-16,-6-5 3 15,-6 7 2-15,-8 3 1 0,-3 13 1 16,-3 8 1-16,4 19 1 16,-1 10 0-16,13 13-6 15,3 5-5-15,9 0 0 16,11-4 0-16,5-7 0 0,9-8 0 16,0-13-47-16,7-13-34 15,-3-8-4-15</inkml:trace>
  <inkml:trace contextRef="#ctx0" brushRef="#br0" timeOffset="5634.5329">22475 4618 410 0,'0'0'4'0,"0"0"1"15,0 0 1-15,-1-11-1 16,-1-8 1-16,1-8 0 15,1-8-1-15,0-5 1 16,2-4-5-16,7-2 1 16,5 7-1-16,3 10 1 0,5 11 1 15,3 17 0-15,2 6 1 16,2 18 0-16,-2 5-2 16,2 10-13-16,-11-2-60 0,5-5-6 15</inkml:trace>
  <inkml:trace contextRef="#ctx0" brushRef="#br0" timeOffset="5852.7732">22809 4186 461 0,'0'0'4'0,"-13"0"2"15,2 2 2-15,1 9 1 0,-3 2 0 16,1 7 0-16,0 9-4 15,3 1-5-15,8 7 0 16,6-3 0-16,10-3 0 16,5-4 0-16,10-6 0 0,1-12-41 15,7-9-41-15,-2-4-2 16</inkml:trace>
  <inkml:trace contextRef="#ctx0" brushRef="#br0" timeOffset="6081.7016">23051 4347 445 0,'0'0'2'0,"0"0"2"0,0 0 1 16,0 0 1-16,17-10 0 16,-2-4 0-16,2-6 0 15,2-4 0-15,5-7-3 0,-1-1-2 16,-3-2 0-16,-7 2 1 16,-8 6 0-16,-5 10 1 15,-6 8 0-15,-8 8 1 16,-4 8 2-16,0 16-6 0,1 6 0 15,3 0 0-15,10 10 0 16,4-8 0-16,16 0-19 16,19-7-61-16,-1-10-1 15</inkml:trace>
  <inkml:trace contextRef="#ctx0" brushRef="#br0" timeOffset="6612.0561">23508 3873 494 0,'0'0'4'0,"0"0"1"16,-14 7 1-16,4 2-4 15,-1 4-2-15,-5 3 0 16,0 5 0-16,-1 3 0 0,-1-3 0 16,10 4 0-16,7-4 0 15,0-4 0-15,8 2 0 16,12-4 0-16,1-3 0 15,3 3 0-15,2 1 0 0,-2 3 0 16,-8 5 0-16,-3 5 0 16,-8 4 0-16,-6 5 0 15,-12 2 0-15,-7 7 0 16,-16-8-55-16,3-2-30 0</inkml:trace>
  <inkml:trace contextRef="#ctx0" brushRef="#br0" timeOffset="7426.3329">16993 7252 383 0,'0'0'8'16,"0"0"2"-16,0-16 3 15,-1 8 1-15,0-4 0 16,-3 0 2-16,-3 0 0 16,2-3 1-16,-3 3-6 0,0 0-2 15,-1 3-9-15,-2 0 0 16,0 6 0-16,2 0 0 15,-2 0 0-15,5 1 0 16,-5 2 0-16,11 0 0 0,-15 0 0 16,15 0 0-16,-6 0 0 15,6 0 0-15,-10 0 0 16,10 0 0-16,-10 3 0 0,10-3 0 16,-12 10 0-16,12-10 0 15,-17 22 0-15,11-4 0 16,0 3 0-16,1 2 0 15,4 2 0-15,1-1 0 16,1 0 0-16,6-3 0 0,4-5 0 16,7-7 0-16,1-1 0 15,8-2 0-15,2 6 0 16,4-1 0-16,2 5 0 16,-1 0 0-16,-4 2 0 0,-2-3 0 15,-7-8 0-15,-5-9-7 16,-4-13-10-16,-12-17-28 15,-5-23-36-15,-9-8 1 16</inkml:trace>
  <inkml:trace contextRef="#ctx0" brushRef="#br0" timeOffset="7571.622">17051 6725 426 0,'3'10'7'0,"5"12"4"16,8 16 1-16,2 16 1 15,10 13 2-15,3 8 0 0,4 3-3 16,3 6-12-16,1-10 0 15,-5-10 0-15,-4-18 0 16,-2-13-8-16,0-17-74 0,-14-9-2 16</inkml:trace>
  <inkml:trace contextRef="#ctx0" brushRef="#br0" timeOffset="7714.1644">17151 7238 476 0,'0'0'3'0,"0"0"0"0,0 0 0 15,0 0 1-15,14-4-1 16,9-9-2-16,7-10-5 16,20 2-21-16,23-12-51 0,-1-7-4 15</inkml:trace>
  <inkml:trace contextRef="#ctx0" brushRef="#br0" timeOffset="8117.6359">18568 6645 447 0,'0'0'3'0,"-12"0"3"16,3 3 1-16,-4 2 1 16,-4 2 0-16,-5 5 2 15,-8 6 0-15,-2 3 2 0,3 3-12 16,3 0 0-16,3 1 0 16,10-2 0-16,12-2 0 15,6-5 0-15,21 1 0 16,9-8 0-16,10-1 0 0,2 6 0 15,5 1-2-15,-5 5 0 16,-9 5 1-16,-10 8 2 16,-14 9 1-16,-12 5 0 15,-11 3-2-15,-9-3 0 0,-3 1-17 16,-8-7-58-16,3-22-5 16</inkml:trace>
  <inkml:trace contextRef="#ctx0" brushRef="#br0" timeOffset="8597.7115">19100 7057 386 0,'0'0'4'0,"17"21"3"16,-4 0 2-16,2 3 2 15,-3 5 1-15,1 0 1 16,0 0 1-16,-7-3-1 0,-6-8-3 15,-7-16-4-15,-14-12-3 16,-8-24-3-16,-8-17 0 16,-2-14-1-16,-4-17-1 15,8-2-1-15,4-2-1 16,11 1 1-16,9 12 2 16,13 13 0-16,19 21 0 0,10 22 1 15,10 17 1-15,2 15 1 16,1 18 2-16,-9 13 0 15,-4 10 1-15,-11 2 0 0,-14 3-1 16,-6-10-2-16,-10-7-7 16,-11-14-13-16,-5-12-42 15,0-25-18-15,2-16-4 16</inkml:trace>
  <inkml:trace contextRef="#ctx0" brushRef="#br0" timeOffset="8785.2973">19148 6119 444 0,'0'0'6'0,"-3"23"3"15,1 7 2-15,2 15 0 16,0 13 2-16,8 8 0 0,3 12-9 16,6 6-4-16,6 1 0 15,4-8 0-15,8-8 0 16,1-5-61-16,5-23-23 15</inkml:trace>
  <inkml:trace contextRef="#ctx0" brushRef="#br0" timeOffset="9218.27">19700 6849 417 0,'0'0'1'0,"-8"3"-1"16,8-3 0-16,-17-3-4 16,0-12-5-16,5-5-6 0,-9-6 0 15,3-9 1-15,-1-9 7 16,-1-2 6-16,4 7 6 16,-2 0 7-16,8 15 8 0,-6 9 4 15,8 9 0-15,8 6-2 16,-7 17-5-16,8-1-8 15,10-1-6-15,12-7-9 16,6-7-6-16,4-2-5 16,7-13 1-16,3-4-2 0,-3-3 6 15,-5-1 6-15,-3 1 7 16,-10 6 7-16,-7 1 6 16,-9 4 5-16,-6 10 1 0,0 0 0 15,-7 13-4-15,-6 7-5 16,0 10-11-16,2 9 0 15,1 7 0-15,8 2 0 16,2-1 0-16,16-1 0 16,5-15 0-16,17-2-27 0,5-17-53 15,5-12-3-15</inkml:trace>
  <inkml:trace contextRef="#ctx0" brushRef="#br0" timeOffset="9464.0446">20100 6596 438 0,'0'0'2'15,"0"0"1"-15,0 0 2 16,0-12 0-16,3-2 1 16,5-5-1-16,6-7-1 0,-1-5-1 15,2-1-2-15,-2-5-1 16,-5 1 0-16,-6 5 1 16,-4 14 2-16,-9 8 3 15,-6 9 1-15,2 15 1 0,-6 15 2 16,8 9-6-16,4 6-4 15,7 1 0-15,7 1 0 16,15-8 0-16,18-3-2 16,5-5-56-16,14-23-24 0,9-5-2 15</inkml:trace>
  <inkml:trace contextRef="#ctx0" brushRef="#br0" timeOffset="10034.5131">21364 5987 420 0,'0'0'7'0,"0"0"4"16,-12 0 0-16,3 3 2 15,-5 0 0-15,-5 5 2 0,-4 0-1 16,-6 5-7-16,-5 6-7 16,2 2 0-16,1 5 0 15,5-1 0-15,7 3 0 16,13-2 0-16,6 0 0 0,16-6 0 15,13-6 0-15,14-2 0 16,4-5 0-16,4 0 0 16,0 0 0-16,-7 4 0 15,-9 1 0-15,-11 7 0 0,-12 8 0 16,-12-1 0-16,-10 1 0 16,-9-2 0-16,-8-10 0 15,1-9-12-15,-1-6-41 16,11-15-27-16,5-8-2 0</inkml:trace>
  <inkml:trace contextRef="#ctx0" brushRef="#br0" timeOffset="10279.1076">21665 6344 490 0,'0'0'3'15,"0"0"-1"-15,-7 1 0 16,7-1-1-16,-11-16-5 0,9-6-9 15,-4-10-15-15,1-7-16 16,1-11-10-16,-3-3 16 16,2 2 18-16,-4 5 11 15,-1 19 9-15,-6 10 13 16,4 17 15-16,-2 9 17 0,6 12 6 16,4 7-19-16,4-10-20 15,10 2-29-15,15-20-56 16,-4-11-4-16</inkml:trace>
  <inkml:trace contextRef="#ctx0" brushRef="#br0" timeOffset="10417.8997">21718 5545 448 0,'0'0'6'15,"0"9"3"-15,2 14 1 16,8 10 0-16,6 12 1 16,8 11 0-16,7 8-5 0,5 6-6 15,10 2 0-15,-2-6 0 16,5-2-21-16,-6-11-59 15,-6-8-4-15</inkml:trace>
  <inkml:trace contextRef="#ctx0" brushRef="#br0" timeOffset="10754.3295">21806 6106 463 0,'0'0'2'15,"0"0"2"-15,5 13-1 16,11-7 1-16,3-6-1 0,11 0 1 16,10-9-1-16,7-7-3 15,8-13-9-15,2-1-15 16,-1-13-24-16,-9 3-15 16,-10-3 10-16,-9 6 19 0,-9 7 11 15,-17 6 12-15,-3 14 14 16,-19 5 19-16,0 5 28 15,0 9 13-15,-1 6-11 16,1 3-20-16,7 3-10 16,9 3-9-16,4 0-5 0,9-2-4 15,9-1-3-15,3-1-3 16,5-8-6-16,11-5-17 16,10-7-51-16,-13-10-1 15</inkml:trace>
  <inkml:trace contextRef="#ctx0" brushRef="#br0" timeOffset="11295.7892">22584 5591 418 0,'0'0'6'15,"0"0"2"-15,0 0 2 16,-5-5 1-16,5 5 0 16,-20 0 1-16,6 5 0 15,-3 7 1-15,-4 5-6 0,-1 0-4 16,1 5-3-16,3-1 0 15,5 6 0-15,6-6 0 16,7 0 0-16,4-3 0 16,14-3 0-16,5-2 0 0,5-2 0 15,5 1 0-15,-1-1 0 16,-5 5 0-16,0 6 0 16,-8 2 0-16,-9 8 0 0,-9 1 0 15,-4 4 0-15,-14 1 0 16,0 4-29-16,-4-14-49 15,-8-7-2-15</inkml:trace>
  <inkml:trace contextRef="#ctx0" brushRef="#br0" timeOffset="260826.9685">4761 14655 216 0,'0'0'3'16,"0"0"-1"-16,7-8 2 0,-7 8 3 15,13-19 1-15,-3 5 2 16,-1 1 2-16,1-4 4 16,-1 5 1-16,-4-2-1 15,-2 6-1-15,-3 8-1 0,-3-9-1 16,-7 9-1-16,0 0-2 15,-3 0-4-15,-1 0-1 16,-3 2-2-16,-2-2 0 0,-2 2-1 16,-2-2 1-16,-3 1 0 15,1 1 0-15,-6 3 0 16,-2 1 0-16,-2 5 1 16,-2 1 0-16,0 3-1 15,0-2-1-15,5 2 0 16,-1-2-1-16,6-1 0 0,0-5 0 15,4-2-1-15,6-1 1 16,0-3-1-16,0 2 0 16,-2 0 0-16,-2 3 1 0,2 0 0 15,-1 5 0-15,-3 4 0 16,4 3 0-16,-2 3 0 16,0 3 0-16,2-1 0 15,2 1 1-15,1-4-2 0,1 2 0 16,2-5-2-16,0 0 1 15,1-1 0-15,0 1 0 16,0 1 0-16,1 5 1 0,-2 1-1 16,3 4 2-16,-1 3-1 15,0-2 1-15,2 3 1 16,6-3-1-16,0-1 1 16,3-1-2-16,4-4 0 15,1 0 0-15,8-2 0 16,-2 0 0-16,2 0 0 0,2 0 0 15,-1 1 0-15,-1-1 1 16,-1 1 0-16,1-1-1 16,0-2 1-16,0 0-1 0,1-3 1 15,3-2-1-15,0-3 1 16,3-4-1-16,2-1 1 16,3-6-1-16,0 1 1 15,2-1 0-15,-1 0-1 0,-1 1 1 16,2 2-1-16,-2 3 1 15,1 1-1-15,-4 5 1 16,2-1-1-16,1 3 0 16,-2-1 0-16,3 2 1 15,2-2-1-15,1-4 1 0,2-1-1 16,4 2 1-16,-2-2 0 16,2-1 0-16,-2 2 0 15,1-1 0-15,0 2-1 0,1 4 0 16,1 0 1-16,2-2-1 15,2 1 0-15,0 0 0 16,2-4 0-16,4-2 0 16,2-5 0-16,-1-2 1 0,3 0-1 15,-1-6 0-15,-2 0 1 16,1 0-1-16,-1 4 1 16,-2 1 0-16,0 1-1 15,-1 8 1-15,0 2 0 16,-1 3-1-16,4 1 0 0,1 0 0 15,-1-2 0-15,3-5 0 16,-2-1 0-16,1-5 0 16,1-1 0-16,-2-1 0 15,0-6 0-15,1-1 0 0,-3 3 1 16,-3-1-1-16,4 3 0 16,-5 1 1-16,0 2-1 15,-1 0 0-15,-1 0 0 16,2 0 0-16,-2-2 0 0,6-4 0 15,-6-4-1-15,5-2 1 16,-5-6 1-16,1 0-1 16,-1 1 0-16,-6 1 1 15,-1 2-1-15,-5 4 1 0,-3 3-1 16,-4 3 1-16,-2 4-1 16,-5 0 1-16,0 0-1 15,0 0 0-15,-4 0 1 16,4-2 0-16,-1-4-1 0,3-3 1 15,-1-2 0-15,1 2-1 16,1-3 1-16,2 1 0 16,0 0-1-16,0 2 0 15,1 0 0-15,-3 2 0 0,0 1 1 16,-1-1-1-16,-4 0 1 16,-4-3 0-16,-3-6 0 15,-3-3-1-15,-2-4 0 0,0-4 1 16,0-4-1-16,2-2 0 15,-1-3 0-15,1 1-1 16,2 1 1-16,-3 1 1 16,-1 3 0-16,-1 1-1 15,-5 0 1-15,-6 2 0 0,-4 1 0 16,-5-1 0-16,1 0-1 16,-8-3 1-16,2 2 0 15,-3-1 0-15,-3 2 0 16,2-5 0-16,-6 2 1 0,1 5-1 15,-1 0 1-15,-1 5 0 16,-2-1-1-16,0 4 0 16,-4 2 1-16,3 2-2 0,-3-1 0 15,2-1 1-15,-2 3-1 16,-3-2 0-16,-3 1 0 16,2 0 0-16,-4 2 1 15,-2-1 0-15,-4 3 0 16,-2 4-1-16,-4 0 1 0,1 4 0 15,-1-2 0-15,-4 0 0 16,3 0-1-16,-1 0 2 16,-3-3-2-16,4 1 0 15,-5-2 0-15,-3-3 0 16,-2 5 0-16,-1-2 0 0,-4 3 0 16,-2-1 0-16,-4-1 0 15,-4 4 0-15,-1-1 0 16,1 0 0-16,-1-2 0 0,2 4 0 15,4 1 0-15,2 0 0 16,11 9-25-16,9 2-55 16,0 5-3-16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AADD3-FD01-394F-B2DC-9D3936C5E269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4096C-BF09-1E40-B528-46903CE3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7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is the sequence and predicted secondary structure of a bacterial transcriptional terminator. It is:</a:t>
            </a:r>
          </a:p>
          <a:p>
            <a:r>
              <a:rPr lang="en-US" smtClean="0"/>
              <a:t>https://www.polleverywhere.com/multiple_choice_polls/SyGVeHeGVxklqy3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5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eukaryotic RNA polymerase has the most structural and functional homology to bacterial RNA polymerase?</a:t>
            </a:r>
          </a:p>
          <a:p>
            <a:r>
              <a:rPr lang="en-US" smtClean="0"/>
              <a:t>https://www.polleverywhere.com/multiple_choice_polls/Cw0SPSE6n0pprTk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8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When is the C-terminal domain (CTD) of RNA pol II phosphorylated?</a:t>
            </a:r>
          </a:p>
          <a:p>
            <a:r>
              <a:rPr lang="en-US" smtClean="0"/>
              <a:t>https://www.polleverywhere.com/multiple_choice_polls/n35cHNibtKtZi9X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9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5’ Cap</a:t>
            </a:r>
          </a:p>
          <a:p>
            <a:r>
              <a:rPr lang="en-US" dirty="0" smtClean="0"/>
              <a:t>Splice</a:t>
            </a:r>
            <a:r>
              <a:rPr lang="en-US" baseline="0" dirty="0" smtClean="0"/>
              <a:t> out introns</a:t>
            </a:r>
          </a:p>
          <a:p>
            <a:r>
              <a:rPr lang="en-US" baseline="0" dirty="0" smtClean="0"/>
              <a:t>Poly(A) 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8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Upsidedown</a:t>
            </a:r>
            <a:r>
              <a:rPr lang="en-US" dirty="0" smtClean="0"/>
              <a:t>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guanosine</a:t>
            </a:r>
            <a:r>
              <a:rPr lang="en-US" baseline="0" dirty="0" smtClean="0"/>
              <a:t> derivative</a:t>
            </a:r>
          </a:p>
          <a:p>
            <a:r>
              <a:rPr lang="en-US" baseline="0" dirty="0" smtClean="0"/>
              <a:t>Roles: binding RNA Pol II via cap binding complex, protecting from degradation, binding to nuclear export proteins, recognition by ribosome.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3F6-AA8C-4243-9056-5E63F4F8C4F5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AC7C-FE95-574C-B38E-A9E5BB51D415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8564-A454-6349-9EEB-107CAD7325E2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263-5379-3C47-A3F9-37518F992316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F1DD-942C-594C-8908-B7FBEB92F408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3D44-3DAB-FD42-9941-CBA4F16FE634}" type="datetime1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46DE-A9EF-9642-B115-10BD37F8CC61}" type="datetime1">
              <a:rPr lang="en-US" smtClean="0"/>
              <a:t>12/1/17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94B8-03B4-9C4E-942A-25E8F7EDEC52}" type="datetime1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5B31-5D0A-5B47-8B1E-DCE2815AD253}" type="datetime1">
              <a:rPr lang="en-US" smtClean="0"/>
              <a:t>12/1/17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8DA-39BC-064F-B740-18B0F05D85B9}" type="datetime1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3D46-CCEB-F340-85D8-4060F74BB2A4}" type="datetime1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CBB2-DEAE-7E42-B421-1C48234DECC5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8.xml"/><Relationship Id="rId3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2.xml"/><Relationship Id="rId3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customXml" Target="../ink/ink1.xml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customXml" Target="../ink/ink3.xml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6008" y="295876"/>
            <a:ext cx="8191680" cy="6135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BB2950 Day 21: Friday 12-1-17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36681" y="1069126"/>
            <a:ext cx="855405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the roles of </a:t>
            </a:r>
            <a:r>
              <a:rPr lang="en-US" sz="2000" dirty="0"/>
              <a:t>5’ caps </a:t>
            </a:r>
            <a:r>
              <a:rPr lang="en-US" sz="2000" dirty="0" smtClean="0"/>
              <a:t>and how they are </a:t>
            </a:r>
            <a:r>
              <a:rPr lang="en-US" sz="2000" dirty="0"/>
              <a:t>added.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the roles of</a:t>
            </a:r>
            <a:r>
              <a:rPr lang="en-US" sz="2000" dirty="0" smtClean="0"/>
              <a:t> </a:t>
            </a:r>
            <a:r>
              <a:rPr lang="en-US" sz="2000" dirty="0"/>
              <a:t>poly(A) tails </a:t>
            </a:r>
            <a:r>
              <a:rPr lang="en-US" sz="2000" dirty="0" smtClean="0"/>
              <a:t>and how they are </a:t>
            </a:r>
            <a:r>
              <a:rPr lang="en-US" sz="2000" dirty="0"/>
              <a:t>added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how transcription termination occurs in eukaryotes.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consequences and significance of alternative splicing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how the spliceosome removes introns, including the roles of nucleoproteins and the roles of the 2’ and 3’ hydroxyl groups on the RNA being spliced.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how RNAs are exported from the nucleus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figure_16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78" y="117915"/>
            <a:ext cx="5201322" cy="7015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3169" y="207492"/>
            <a:ext cx="3364754" cy="3108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</a:t>
            </a:r>
            <a:r>
              <a:rPr lang="en-US" sz="2800" b="1" dirty="0" smtClean="0"/>
              <a:t>signal sequence </a:t>
            </a:r>
            <a:r>
              <a:rPr lang="en-US" sz="2800" dirty="0" smtClean="0"/>
              <a:t>in the RNA is recognized by </a:t>
            </a:r>
            <a:r>
              <a:rPr lang="en-US" sz="2800" b="1" dirty="0" err="1" smtClean="0"/>
              <a:t>polyadenylation</a:t>
            </a:r>
            <a:r>
              <a:rPr lang="en-US" sz="2800" b="1" dirty="0" smtClean="0"/>
              <a:t> factors</a:t>
            </a:r>
            <a:r>
              <a:rPr lang="en-US" sz="2800" dirty="0" smtClean="0"/>
              <a:t>, leading to cleavage and non-</a:t>
            </a:r>
            <a:r>
              <a:rPr lang="en-US" sz="2800" dirty="0" err="1" smtClean="0"/>
              <a:t>templated</a:t>
            </a:r>
            <a:r>
              <a:rPr lang="en-US" sz="2800" dirty="0" smtClean="0"/>
              <a:t> poly(A) addition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5080" y="209520"/>
              <a:ext cx="8435880" cy="629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40" y="196560"/>
                <a:ext cx="8463600" cy="63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5-2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86" y="2733048"/>
            <a:ext cx="5650619" cy="41249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78900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Termination of RNA Pol II transcription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1640" y="686880"/>
              <a:ext cx="6045120" cy="448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00" y="672480"/>
                <a:ext cx="6072480" cy="45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4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3864"/>
            <a:ext cx="8534400" cy="5163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47040"/>
            <a:ext cx="8970828" cy="16619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Introns interrupt the open reading frame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Mammalian genes are typically ~80-90% intron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Most genes in budding yeast have no introns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1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45543"/>
            <a:ext cx="8534400" cy="34198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4704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Alternative splicing </a:t>
            </a:r>
            <a:r>
              <a:rPr lang="en-US" sz="3200" dirty="0" smtClean="0"/>
              <a:t>allows a single gene to encode multiple distinct polypeptides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5920" y="500400"/>
              <a:ext cx="3283560" cy="9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960" y="489240"/>
                <a:ext cx="330624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9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45543"/>
            <a:ext cx="8534400" cy="34198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4704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Alternative splicing allows a single gene to encode multiple distinct polypeptides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14824" y="5124824"/>
            <a:ext cx="6544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How would the short reads generated in </a:t>
            </a:r>
            <a:r>
              <a:rPr lang="en-US" sz="2400" dirty="0" err="1" smtClean="0">
                <a:solidFill>
                  <a:srgbClr val="FF0000"/>
                </a:solidFill>
              </a:rPr>
              <a:t>RNAseq</a:t>
            </a:r>
            <a:r>
              <a:rPr lang="en-US" sz="2400" dirty="0" smtClean="0">
                <a:solidFill>
                  <a:srgbClr val="FF0000"/>
                </a:solidFill>
              </a:rPr>
              <a:t> provide information on alternative splicing?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331360" y="739440"/>
              <a:ext cx="5821560" cy="3390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6960" y="727920"/>
                <a:ext cx="5852520" cy="34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1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932" y="241275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b="1" dirty="0" err="1" smtClean="0"/>
              <a:t>spliceosome</a:t>
            </a:r>
            <a:r>
              <a:rPr lang="en-US" sz="3200" dirty="0" smtClean="0"/>
              <a:t> is a large protein complex responsible for splicing most eukaryotic pre-mRNAs 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6280" y="1656360"/>
              <a:ext cx="7176600" cy="319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0" y="1642680"/>
                <a:ext cx="7199280" cy="32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0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6-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85" y="0"/>
            <a:ext cx="4499071" cy="70522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88814" y="435509"/>
            <a:ext cx="445518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mechanism of splicing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96800" y="1394280"/>
              <a:ext cx="7079400" cy="430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040" y="1377720"/>
                <a:ext cx="7110720" cy="43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60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6-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2" y="225551"/>
            <a:ext cx="5401565" cy="69063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3962" y="241275"/>
            <a:ext cx="3303797" cy="3108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snRNPs</a:t>
            </a:r>
            <a:r>
              <a:rPr lang="en-US" sz="2800" dirty="0" smtClean="0"/>
              <a:t> (“</a:t>
            </a:r>
            <a:r>
              <a:rPr lang="en-US" sz="2800" dirty="0" err="1" smtClean="0"/>
              <a:t>snurps</a:t>
            </a:r>
            <a:r>
              <a:rPr lang="en-US" sz="2800" dirty="0" smtClean="0"/>
              <a:t>”) are protein-</a:t>
            </a:r>
            <a:r>
              <a:rPr lang="en-US" sz="2800" dirty="0" err="1" smtClean="0"/>
              <a:t>snRNA</a:t>
            </a:r>
            <a:r>
              <a:rPr lang="en-US" sz="2800" dirty="0" smtClean="0"/>
              <a:t> complexes that use base-pairing and other interactions to coordinate and catalyze splicing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1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73935"/>
            <a:ext cx="8534400" cy="33101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241275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snRNPs</a:t>
            </a:r>
            <a:r>
              <a:rPr lang="en-US" sz="3200" dirty="0" smtClean="0"/>
              <a:t> hold pre-mRNAs in place via base-pairing between </a:t>
            </a:r>
            <a:r>
              <a:rPr lang="en-US" sz="3200" dirty="0" err="1" smtClean="0"/>
              <a:t>snRNA</a:t>
            </a:r>
            <a:r>
              <a:rPr lang="en-US" sz="3200" dirty="0" smtClean="0"/>
              <a:t> and intron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889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7423"/>
            <a:ext cx="8534400" cy="38831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241275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Other </a:t>
            </a:r>
            <a:r>
              <a:rPr lang="en-US" sz="3200" dirty="0" err="1" smtClean="0"/>
              <a:t>snRNAs</a:t>
            </a:r>
            <a:r>
              <a:rPr lang="en-US" sz="3200" dirty="0" smtClean="0"/>
              <a:t> base-pair with exons and with each other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987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7" y="1255773"/>
            <a:ext cx="9004991" cy="57374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6806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Exon 2 swings up into place so that its 5’ end is accessible to the 3’ end of exon 1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168600" y="5100480"/>
              <a:ext cx="29880" cy="166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3480" y="5086800"/>
                <a:ext cx="60120" cy="1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9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5" y="0"/>
            <a:ext cx="7520129" cy="6721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37520" y="882360"/>
              <a:ext cx="6636600" cy="536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0960" y="866520"/>
                <a:ext cx="6665040" cy="53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76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3668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mRNA is exported from the nucleus into the cytoplasm by the TREX complex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23880" y="1611000"/>
              <a:ext cx="6438240" cy="368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400" y="1595880"/>
                <a:ext cx="6465600" cy="37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69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1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8" y="724261"/>
            <a:ext cx="4578096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586" y="7890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Eukaryotic pre-mRNAs must be processed before nuclear export and translation 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21223" y="1317112"/>
            <a:ext cx="326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Primary transcript ≠ mRNA</a:t>
            </a:r>
            <a:endParaRPr lang="en-US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453280" y="2787120"/>
              <a:ext cx="3159000" cy="199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520" y="2774880"/>
                <a:ext cx="3190320" cy="20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figure_16_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16" y="1180353"/>
            <a:ext cx="8876216" cy="4843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32" y="4704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Pre-mRNA processing is coordinated with transcription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8760" y="3287880"/>
              <a:ext cx="7449840" cy="2524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200" y="3272760"/>
                <a:ext cx="7482960" cy="25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0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932" y="195999"/>
            <a:ext cx="8970828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General roles of 5’ cap and 3’ poly(A) tails:</a:t>
            </a:r>
          </a:p>
          <a:p>
            <a:pPr algn="ctr"/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 </a:t>
            </a:r>
            <a:r>
              <a:rPr lang="en-US" sz="2800" dirty="0" smtClean="0"/>
              <a:t>Prevent degradation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“Molecular handles”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55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2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8" y="445007"/>
            <a:ext cx="4201833" cy="665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2399" y="101920"/>
            <a:ext cx="620048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5’ cap is 7-methylguanosine attached by a 5’,5’ triphosphate linkage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88840" y="1380240"/>
              <a:ext cx="7628040" cy="523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440" y="1365480"/>
                <a:ext cx="7653960" cy="52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9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2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" y="222503"/>
            <a:ext cx="4610250" cy="69783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29529" y="385802"/>
            <a:ext cx="50052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capping enzyme binds phosphorylated RNA Pol II CTD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6211" y="4034437"/>
            <a:ext cx="382195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Cap-binding complex tethers capped transcripts to the CTD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20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2CAEE500A300451CB17BC7506E1AC79D"/>
  <p:tag name="TPVERSION" val="5"/>
  <p:tag name="TPFULLVERSION" val="5.3.1.3337"/>
  <p:tag name="PPTVERSION" val="15"/>
  <p:tag name="TPOS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12348</TotalTime>
  <Words>459</Words>
  <Application>Microsoft Macintosh PowerPoint</Application>
  <PresentationFormat>On-screen Show (4:3)</PresentationFormat>
  <Paragraphs>72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Arial</vt:lpstr>
      <vt:lpstr>Office Theme</vt:lpstr>
      <vt:lpstr>BB2950 Day 21: Friday 12-1-17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187</cp:revision>
  <dcterms:created xsi:type="dcterms:W3CDTF">2016-11-11T20:37:23Z</dcterms:created>
  <dcterms:modified xsi:type="dcterms:W3CDTF">2017-12-01T16:51:28Z</dcterms:modified>
</cp:coreProperties>
</file>